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8" r:id="rId8"/>
    <p:sldId id="265" r:id="rId9"/>
    <p:sldId id="269" r:id="rId10"/>
    <p:sldId id="267" r:id="rId11"/>
    <p:sldId id="270" r:id="rId12"/>
    <p:sldId id="272" r:id="rId13"/>
    <p:sldId id="271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49669"/>
            <a:ext cx="9688644" cy="4869914"/>
          </a:xfrm>
        </p:spPr>
        <p:txBody>
          <a:bodyPr>
            <a:normAutofit lnSpcReduction="10000"/>
          </a:bodyPr>
          <a:lstStyle/>
          <a:p>
            <a:r>
              <a:rPr lang="de-DE" sz="3600" dirty="0" smtClean="0"/>
              <a:t>Schlage </a:t>
            </a:r>
            <a:r>
              <a:rPr lang="de-DE" sz="3600" b="1" dirty="0" smtClean="0"/>
              <a:t>Seite 41 </a:t>
            </a:r>
            <a:r>
              <a:rPr lang="de-DE" sz="3600" dirty="0" smtClean="0"/>
              <a:t>auf. </a:t>
            </a:r>
          </a:p>
          <a:p>
            <a:r>
              <a:rPr lang="de-DE" sz="3600" dirty="0" smtClean="0"/>
              <a:t>Wir lesen die </a:t>
            </a:r>
            <a:r>
              <a:rPr lang="de-DE" sz="3600" b="1" dirty="0" smtClean="0"/>
              <a:t>Einführung</a:t>
            </a:r>
            <a:r>
              <a:rPr lang="de-DE" sz="3600" dirty="0" smtClean="0"/>
              <a:t>. </a:t>
            </a:r>
            <a:r>
              <a:rPr lang="de-DE" sz="3400" dirty="0" smtClean="0"/>
              <a:t>Markiere in </a:t>
            </a:r>
            <a:r>
              <a:rPr lang="de-DE" sz="3400" b="1" dirty="0" smtClean="0">
                <a:solidFill>
                  <a:srgbClr val="FFC000"/>
                </a:solidFill>
              </a:rPr>
              <a:t>Gelb</a:t>
            </a:r>
            <a:r>
              <a:rPr lang="de-DE" sz="3400" dirty="0" smtClean="0"/>
              <a:t>: </a:t>
            </a:r>
          </a:p>
          <a:p>
            <a:pPr lvl="1"/>
            <a:r>
              <a:rPr lang="de-DE" sz="3200" dirty="0" smtClean="0"/>
              <a:t>Was liegt der christlichen Ethik zugrunde (S. 41)?</a:t>
            </a:r>
          </a:p>
          <a:p>
            <a:pPr lvl="1"/>
            <a:r>
              <a:rPr lang="de-DE" sz="3200" dirty="0" smtClean="0"/>
              <a:t>Was meint der Mensch, das er überwinden könne (S. 42)?   </a:t>
            </a:r>
          </a:p>
          <a:p>
            <a:endParaRPr lang="de-DE" sz="3600" dirty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  <a:r>
              <a:rPr lang="de-DE" sz="3600" dirty="0" smtClean="0"/>
              <a:t> </a:t>
            </a:r>
          </a:p>
          <a:p>
            <a:pPr lvl="1"/>
            <a:r>
              <a:rPr lang="de-DE" sz="3400" dirty="0" smtClean="0"/>
              <a:t>Lest eure Unterstreichungen vor. </a:t>
            </a:r>
          </a:p>
          <a:p>
            <a:pPr lvl="1"/>
            <a:endParaRPr lang="de-DE" sz="3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 smtClean="0"/>
              <a:t>Braucht man Gott?</a:t>
            </a:r>
            <a:br>
              <a:rPr lang="de-DE" sz="7200" dirty="0" smtClean="0"/>
            </a:br>
            <a:r>
              <a:rPr lang="de-DE" sz="7200" dirty="0"/>
              <a:t>I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42 </a:t>
            </a:r>
            <a:r>
              <a:rPr lang="de-DE" sz="3600" dirty="0"/>
              <a:t>auf.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Tue, </a:t>
            </a:r>
            <a:r>
              <a:rPr lang="de-DE" sz="3600" dirty="0" smtClean="0"/>
              <a:t>…“ (S. 42/43)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1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err="1" smtClean="0"/>
              <a:t>a+b</a:t>
            </a:r>
            <a:r>
              <a:rPr lang="de-DE" sz="3400" dirty="0" smtClean="0"/>
              <a:t>. </a:t>
            </a:r>
            <a:endParaRPr lang="de-DE" sz="3400" dirty="0"/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smtClean="0"/>
              <a:t>a-d.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Ergebnisse.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Was hast du angekreuzt? 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Was ist </a:t>
            </a:r>
            <a:r>
              <a:rPr lang="de-DE" sz="4000" dirty="0"/>
              <a:t>r</a:t>
            </a:r>
            <a:r>
              <a:rPr lang="de-DE" sz="4000" dirty="0" smtClean="0"/>
              <a:t>ot unterstrichen?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Weshalb lehnt man normative Verbindlichkeit ab?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 smtClean="0"/>
              <a:t>Begründe, warum Christen Situationsethik nicht befürworten. 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2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3600" dirty="0" smtClean="0"/>
          </a:p>
          <a:p>
            <a:pPr marL="457200" lvl="1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 Wovor warnt die Bibel?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Wie beschreibt das AT einen hochmütigen Menschen? 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Was müssen </a:t>
            </a:r>
            <a:r>
              <a:rPr lang="de-DE" sz="3400" dirty="0" smtClean="0">
                <a:solidFill>
                  <a:schemeClr val="tx1"/>
                </a:solidFill>
              </a:rPr>
              <a:t>Christen </a:t>
            </a:r>
            <a:r>
              <a:rPr lang="de-DE" sz="3400" dirty="0" smtClean="0">
                <a:solidFill>
                  <a:schemeClr val="tx1"/>
                </a:solidFill>
              </a:rPr>
              <a:t>hinsichtlich ihrer Kultur bedenken?</a:t>
            </a:r>
          </a:p>
          <a:p>
            <a:pPr lvl="1"/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46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Warum</a:t>
            </a:r>
            <a:r>
              <a:rPr lang="de-DE" sz="3600" dirty="0" smtClean="0"/>
              <a:t>…“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 smtClean="0"/>
              <a:t>Beantworte </a:t>
            </a:r>
            <a:r>
              <a:rPr lang="de-DE" sz="3400" dirty="0"/>
              <a:t>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3</a:t>
            </a:r>
            <a:r>
              <a:rPr lang="de-DE" sz="3400" dirty="0" smtClean="0"/>
              <a:t>. </a:t>
            </a:r>
            <a:endParaRPr lang="de-DE" sz="3400" dirty="0"/>
          </a:p>
          <a:p>
            <a:pPr lvl="2"/>
            <a:r>
              <a:rPr lang="de-DE" sz="3200" b="1" dirty="0">
                <a:solidFill>
                  <a:srgbClr val="92D050"/>
                </a:solidFill>
              </a:rPr>
              <a:t>G-Niveau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err="1" smtClean="0"/>
              <a:t>a+b</a:t>
            </a:r>
            <a:r>
              <a:rPr lang="de-DE" sz="3200" dirty="0" smtClean="0"/>
              <a:t>. </a:t>
            </a:r>
            <a:endParaRPr lang="de-DE" sz="3200" dirty="0"/>
          </a:p>
          <a:p>
            <a:pPr lvl="2"/>
            <a:r>
              <a:rPr lang="de-DE" sz="3200" b="1" dirty="0">
                <a:solidFill>
                  <a:srgbClr val="C00000"/>
                </a:solidFill>
              </a:rPr>
              <a:t>M-Niveau</a:t>
            </a:r>
            <a:r>
              <a:rPr lang="de-DE" sz="3200" dirty="0"/>
              <a:t>: </a:t>
            </a:r>
            <a:r>
              <a:rPr lang="de-DE" sz="3200" b="1" dirty="0"/>
              <a:t>Aufgabe 3 </a:t>
            </a:r>
            <a:r>
              <a:rPr lang="de-DE" sz="3200" b="1" dirty="0" smtClean="0"/>
              <a:t>a-e.</a:t>
            </a:r>
            <a:endParaRPr lang="de-DE" sz="32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Wie entscheidet ein Tier? </a:t>
            </a:r>
          </a:p>
          <a:p>
            <a:pPr lvl="1"/>
            <a:r>
              <a:rPr lang="de-DE" sz="4000" dirty="0" smtClean="0"/>
              <a:t>Was ist der Mensch im Vergleich zum Tier? 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47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Verwaschene Ethik</a:t>
            </a:r>
            <a:r>
              <a:rPr lang="de-DE" sz="3600" dirty="0" smtClean="0"/>
              <a:t>…“</a:t>
            </a:r>
          </a:p>
          <a:p>
            <a:pPr marL="0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4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02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Was passiert, wenn Jesus abgelehnt wird? 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Was meint Ratzinger?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Zähle Merkmale der „Diktatur des Relativismus“ auf.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54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endParaRPr lang="de-DE" sz="3600" b="1" dirty="0" smtClean="0">
              <a:solidFill>
                <a:srgbClr val="FF0000"/>
              </a:solidFill>
            </a:endParaRPr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</a:t>
            </a:r>
            <a:r>
              <a:rPr lang="de-DE" sz="3400" b="1" dirty="0"/>
              <a:t>5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8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Puffer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6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 </a:t>
            </a:r>
          </a:p>
          <a:p>
            <a:pPr lvl="1"/>
            <a:endParaRPr lang="de-DE" sz="3600" dirty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  <a:r>
              <a:rPr lang="de-DE" sz="3600" dirty="0" smtClean="0">
                <a:solidFill>
                  <a:srgbClr val="00B050"/>
                </a:solidFill>
              </a:rPr>
              <a:t> </a:t>
            </a:r>
            <a:endParaRPr lang="de-DE" sz="3600" dirty="0">
              <a:solidFill>
                <a:srgbClr val="00B050"/>
              </a:solidFill>
            </a:endParaRPr>
          </a:p>
          <a:p>
            <a:pPr lvl="1"/>
            <a:r>
              <a:rPr lang="de-DE" sz="3600" dirty="0" smtClean="0"/>
              <a:t>Was meinst du zu dem Statement?</a:t>
            </a:r>
            <a:endParaRPr lang="de-DE" sz="3600" dirty="0"/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9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Weshalb sind Werte Menschen wichtig?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Welche Werte sind wichtig?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Wo findet H. Clas Halt?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45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Abrundung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349</Words>
  <Application>Microsoft Office PowerPoint</Application>
  <PresentationFormat>Breitbild</PresentationFormat>
  <Paragraphs>103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Impact</vt:lpstr>
      <vt:lpstr>Badge</vt:lpstr>
      <vt:lpstr>Religion</vt:lpstr>
      <vt:lpstr>Warm Up</vt:lpstr>
      <vt:lpstr>Braucht man Gott? 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Wissen erwerben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14</cp:revision>
  <dcterms:created xsi:type="dcterms:W3CDTF">2024-11-02T15:47:26Z</dcterms:created>
  <dcterms:modified xsi:type="dcterms:W3CDTF">2024-12-05T11:57:26Z</dcterms:modified>
</cp:coreProperties>
</file>