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73" r:id="rId4"/>
    <p:sldId id="258" r:id="rId5"/>
    <p:sldId id="260" r:id="rId6"/>
    <p:sldId id="263" r:id="rId7"/>
    <p:sldId id="264" r:id="rId8"/>
    <p:sldId id="268" r:id="rId9"/>
    <p:sldId id="265" r:id="rId10"/>
    <p:sldId id="269" r:id="rId11"/>
    <p:sldId id="267" r:id="rId12"/>
    <p:sldId id="270" r:id="rId13"/>
    <p:sldId id="272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Vorbemerkung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49669"/>
            <a:ext cx="9688644" cy="4869914"/>
          </a:xfrm>
        </p:spPr>
        <p:txBody>
          <a:bodyPr>
            <a:normAutofit/>
          </a:bodyPr>
          <a:lstStyle/>
          <a:p>
            <a:r>
              <a:rPr lang="de-DE" sz="3600" dirty="0" smtClean="0"/>
              <a:t>Die Seiten 27-32 werden nicht thematisiert, da dies in unserem Unterrichtsalltag immer wieder Thema ist. </a:t>
            </a:r>
            <a:endParaRPr lang="de-DE" sz="3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49669"/>
            <a:ext cx="9688644" cy="4869914"/>
          </a:xfrm>
        </p:spPr>
        <p:txBody>
          <a:bodyPr>
            <a:normAutofit/>
          </a:bodyPr>
          <a:lstStyle/>
          <a:p>
            <a:r>
              <a:rPr lang="de-DE" sz="6000" dirty="0" smtClean="0"/>
              <a:t>Warum tut man manches Gutes und manchmal auch Falsches? </a:t>
            </a:r>
            <a:endParaRPr lang="de-DE" sz="5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817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 smtClean="0"/>
              <a:t>Gutes Tun</a:t>
            </a:r>
            <a:endParaRPr lang="de-DE" sz="7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33</a:t>
            </a:r>
            <a:r>
              <a:rPr lang="de-DE" sz="3600" b="1" dirty="0" smtClean="0"/>
              <a:t> </a:t>
            </a:r>
            <a:r>
              <a:rPr lang="de-DE" sz="3600" dirty="0"/>
              <a:t>auf. </a:t>
            </a:r>
          </a:p>
          <a:p>
            <a:r>
              <a:rPr lang="de-DE" sz="3600" dirty="0" smtClean="0"/>
              <a:t>Wir lesen </a:t>
            </a:r>
            <a:r>
              <a:rPr lang="de-DE" sz="3600" dirty="0" smtClean="0"/>
              <a:t>„</a:t>
            </a:r>
            <a:r>
              <a:rPr lang="de-DE" sz="3600" b="1" dirty="0" smtClean="0"/>
              <a:t>Weshalb mein</a:t>
            </a:r>
            <a:r>
              <a:rPr lang="de-DE" sz="3600" b="1" dirty="0" smtClean="0"/>
              <a:t> </a:t>
            </a:r>
            <a:r>
              <a:rPr lang="de-DE" sz="3600" dirty="0" smtClean="0"/>
              <a:t>…“ (S. </a:t>
            </a:r>
            <a:r>
              <a:rPr lang="de-DE" sz="3600" dirty="0" smtClean="0"/>
              <a:t>33)</a:t>
            </a:r>
            <a:endParaRPr lang="de-DE" sz="3600" dirty="0" smtClean="0"/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</a:t>
            </a:r>
            <a:r>
              <a:rPr lang="de-DE" sz="3600" b="1" dirty="0" smtClean="0"/>
              <a:t>1</a:t>
            </a:r>
            <a:r>
              <a:rPr lang="de-DE" sz="3600" dirty="0" smtClean="0"/>
              <a:t>. </a:t>
            </a:r>
            <a:endParaRPr lang="de-DE" sz="3600" dirty="0"/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err="1" smtClean="0"/>
              <a:t>a+b</a:t>
            </a:r>
            <a:r>
              <a:rPr lang="de-DE" sz="3400" dirty="0" smtClean="0"/>
              <a:t>. </a:t>
            </a:r>
            <a:endParaRPr lang="de-DE" sz="3400" dirty="0"/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smtClean="0"/>
              <a:t>a-d.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Ergebnisse.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85000" lnSpcReduction="1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Welche Hilfe hat Gott jedem Menschen gegeben? 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Was macht das Gewissen aus?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Von wem wird das Gewissen beeinflusst?</a:t>
            </a:r>
            <a:endParaRPr lang="de-DE" sz="4000" dirty="0" smtClean="0"/>
          </a:p>
          <a:p>
            <a:pPr lvl="1"/>
            <a:endParaRPr lang="de-DE" sz="4000" dirty="0"/>
          </a:p>
          <a:p>
            <a:pPr lvl="1"/>
            <a:r>
              <a:rPr lang="de-DE" sz="4000" dirty="0" smtClean="0"/>
              <a:t>Was passiert mit dem Gewissen, wenn man Christ wird?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77500" lnSpcReduction="20000"/>
          </a:bodyPr>
          <a:lstStyle/>
          <a:p>
            <a:r>
              <a:rPr lang="de-DE" sz="3600" dirty="0" smtClean="0">
                <a:solidFill>
                  <a:schemeClr val="tx1"/>
                </a:solidFill>
              </a:rPr>
              <a:t>Wir lesen „Was ethische …“ (S. 34).</a:t>
            </a:r>
          </a:p>
          <a:p>
            <a:pPr marL="0" indent="0">
              <a:buNone/>
            </a:pPr>
            <a:endParaRPr lang="de-DE" sz="3600" dirty="0" smtClean="0">
              <a:solidFill>
                <a:schemeClr val="tx1"/>
              </a:solidFill>
            </a:endParaRPr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2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3600" dirty="0" smtClean="0"/>
          </a:p>
          <a:p>
            <a:pPr marL="457200" lvl="1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Was sind Prinzipien?</a:t>
            </a:r>
            <a:endParaRPr lang="de-DE" sz="3400" dirty="0" smtClean="0">
              <a:solidFill>
                <a:schemeClr val="tx1"/>
              </a:solidFill>
            </a:endParaRP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Nenne ein Merkmal der christlichen Ethik.</a:t>
            </a:r>
            <a:endParaRPr lang="de-DE" sz="3400" dirty="0" smtClean="0">
              <a:solidFill>
                <a:schemeClr val="tx1"/>
              </a:solidFill>
            </a:endParaRP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Was beschreibt der Begriff Moral?</a:t>
            </a:r>
            <a:endParaRPr lang="de-DE" sz="3400" dirty="0" smtClean="0">
              <a:solidFill>
                <a:schemeClr val="tx1"/>
              </a:solidFill>
            </a:endParaRPr>
          </a:p>
          <a:p>
            <a:pPr lvl="1"/>
            <a:endParaRPr lang="de-DE" sz="3400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35</a:t>
            </a:r>
            <a:r>
              <a:rPr lang="de-DE" sz="3600" b="1" dirty="0" smtClean="0"/>
              <a:t>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</a:p>
          <a:p>
            <a:r>
              <a:rPr lang="de-DE" sz="3600" dirty="0" smtClean="0"/>
              <a:t>Wir lesen </a:t>
            </a:r>
            <a:r>
              <a:rPr lang="de-DE" sz="3600" dirty="0" smtClean="0"/>
              <a:t>„</a:t>
            </a:r>
            <a:r>
              <a:rPr lang="de-DE" sz="3600" b="1" dirty="0" smtClean="0"/>
              <a:t>Was die </a:t>
            </a:r>
            <a:r>
              <a:rPr lang="de-DE" sz="3600" dirty="0" smtClean="0"/>
              <a:t>…“</a:t>
            </a:r>
            <a:endParaRPr lang="de-DE" sz="3600" dirty="0" smtClean="0"/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 smtClean="0"/>
              <a:t>Beantworte </a:t>
            </a:r>
            <a:r>
              <a:rPr lang="de-DE" sz="3400" dirty="0"/>
              <a:t>die Fragen in </a:t>
            </a:r>
            <a:r>
              <a:rPr lang="de-DE" sz="3400" b="1" dirty="0"/>
              <a:t>Aufgabe </a:t>
            </a:r>
            <a:r>
              <a:rPr lang="de-DE" sz="3400" b="1" dirty="0" smtClean="0"/>
              <a:t>3</a:t>
            </a:r>
            <a:r>
              <a:rPr lang="de-DE" sz="3400" dirty="0" smtClean="0"/>
              <a:t>. </a:t>
            </a:r>
            <a:endParaRPr lang="de-DE" sz="3400" dirty="0"/>
          </a:p>
          <a:p>
            <a:pPr lvl="2"/>
            <a:r>
              <a:rPr lang="de-DE" sz="3200" b="1" dirty="0">
                <a:solidFill>
                  <a:srgbClr val="92D050"/>
                </a:solidFill>
              </a:rPr>
              <a:t>G-Niveau</a:t>
            </a:r>
            <a:r>
              <a:rPr lang="de-DE" sz="3200" dirty="0"/>
              <a:t>: </a:t>
            </a:r>
            <a:r>
              <a:rPr lang="de-DE" sz="3200" b="1" dirty="0"/>
              <a:t>Aufgabe 3 </a:t>
            </a:r>
            <a:r>
              <a:rPr lang="de-DE" sz="3200" b="1" dirty="0" err="1" smtClean="0"/>
              <a:t>a+b</a:t>
            </a:r>
            <a:r>
              <a:rPr lang="de-DE" sz="3200" dirty="0" smtClean="0"/>
              <a:t>. </a:t>
            </a:r>
            <a:endParaRPr lang="de-DE" sz="3200" dirty="0"/>
          </a:p>
          <a:p>
            <a:pPr lvl="2"/>
            <a:r>
              <a:rPr lang="de-DE" sz="3200" b="1" dirty="0">
                <a:solidFill>
                  <a:srgbClr val="C00000"/>
                </a:solidFill>
              </a:rPr>
              <a:t>M-Niveau</a:t>
            </a:r>
            <a:r>
              <a:rPr lang="de-DE" sz="3200" dirty="0"/>
              <a:t>: </a:t>
            </a:r>
            <a:r>
              <a:rPr lang="de-DE" sz="3200" b="1" dirty="0"/>
              <a:t>Aufgabe 3 </a:t>
            </a:r>
            <a:r>
              <a:rPr lang="de-DE" sz="3200" b="1" dirty="0" smtClean="0"/>
              <a:t>a-c.</a:t>
            </a:r>
            <a:endParaRPr lang="de-DE" sz="32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689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Was bedeuten die Zehn Gebote für Christen?</a:t>
            </a:r>
            <a:endParaRPr lang="de-DE" sz="4000" dirty="0" smtClean="0"/>
          </a:p>
          <a:p>
            <a:pPr lvl="1"/>
            <a:r>
              <a:rPr lang="de-DE" sz="4000" dirty="0" smtClean="0"/>
              <a:t>Wie reagiert ein Christ auf die Zehn Gebote? </a:t>
            </a:r>
          </a:p>
          <a:p>
            <a:pPr lvl="1"/>
            <a:r>
              <a:rPr lang="de-DE" sz="4000" dirty="0" smtClean="0"/>
              <a:t>Was gilt für eine christliche Ethik?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36</a:t>
            </a:r>
            <a:r>
              <a:rPr lang="de-DE" sz="3600" b="1" dirty="0" smtClean="0"/>
              <a:t>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r>
              <a:rPr lang="de-DE" sz="3600" dirty="0" smtClean="0"/>
              <a:t>Wir lesen </a:t>
            </a:r>
            <a:r>
              <a:rPr lang="de-DE" sz="3600" dirty="0" smtClean="0"/>
              <a:t>„</a:t>
            </a:r>
            <a:r>
              <a:rPr lang="de-DE" sz="3600" b="1" dirty="0" smtClean="0"/>
              <a:t>Warum mein</a:t>
            </a:r>
            <a:r>
              <a:rPr lang="de-DE" sz="3600" dirty="0" smtClean="0"/>
              <a:t>…“</a:t>
            </a:r>
            <a:endParaRPr lang="de-DE" sz="3600" dirty="0" smtClean="0"/>
          </a:p>
          <a:p>
            <a:pPr marL="0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4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602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Wissen erwerben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 smtClean="0"/>
              <a:t>Was schenkt Gott einem Christen?</a:t>
            </a:r>
            <a:endParaRPr lang="de-DE" sz="4000" dirty="0" smtClean="0"/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Was zieht Christen immer wieder an?</a:t>
            </a:r>
            <a:endParaRPr lang="de-DE" sz="4000" dirty="0" smtClean="0"/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Worauf ist ein Christ immer wieder angewiesen?</a:t>
            </a:r>
          </a:p>
          <a:p>
            <a:pPr lvl="1" algn="just"/>
            <a:endParaRPr lang="de-DE" sz="4000" dirty="0"/>
          </a:p>
          <a:p>
            <a:pPr lvl="1" algn="just"/>
            <a:r>
              <a:rPr lang="de-DE" sz="4000" dirty="0" smtClean="0"/>
              <a:t>Was kennzeichnet das Leben eines Christen im Alltag? 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9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37</a:t>
            </a:r>
            <a:r>
              <a:rPr lang="de-DE" sz="3600" b="1" dirty="0" smtClean="0"/>
              <a:t>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endParaRPr lang="de-DE" sz="3600" b="1" dirty="0" smtClean="0">
              <a:solidFill>
                <a:srgbClr val="FF0000"/>
              </a:solidFill>
            </a:endParaRPr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</a:t>
            </a:r>
            <a:r>
              <a:rPr lang="de-DE" sz="3400" b="1" dirty="0"/>
              <a:t>5</a:t>
            </a:r>
            <a:r>
              <a:rPr lang="de-DE" sz="3400" dirty="0" smtClean="0"/>
              <a:t>. </a:t>
            </a:r>
            <a:endParaRPr lang="de-DE" sz="3400" dirty="0" smtClean="0"/>
          </a:p>
          <a:p>
            <a:pPr marL="457200" lvl="1" indent="0">
              <a:buNone/>
            </a:pP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  <a:r>
              <a:rPr lang="de-DE" sz="3600" dirty="0" smtClean="0">
                <a:solidFill>
                  <a:srgbClr val="00B050"/>
                </a:solidFill>
              </a:rPr>
              <a:t> </a:t>
            </a:r>
            <a:endParaRPr lang="de-DE" sz="3600" dirty="0">
              <a:solidFill>
                <a:srgbClr val="00B050"/>
              </a:solidFill>
            </a:endParaRPr>
          </a:p>
          <a:p>
            <a:pPr lvl="1"/>
            <a:r>
              <a:rPr lang="de-DE" sz="3600" dirty="0" smtClean="0"/>
              <a:t>Was habt ihr herausgefunden?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988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Puffer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6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 </a:t>
            </a:r>
          </a:p>
          <a:p>
            <a:pPr lvl="1"/>
            <a:endParaRPr lang="de-DE" sz="3600" dirty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  <a:r>
              <a:rPr lang="de-DE" sz="3600" dirty="0" smtClean="0">
                <a:solidFill>
                  <a:srgbClr val="00B050"/>
                </a:solidFill>
              </a:rPr>
              <a:t> </a:t>
            </a:r>
            <a:endParaRPr lang="de-DE" sz="3600" dirty="0">
              <a:solidFill>
                <a:srgbClr val="00B050"/>
              </a:solidFill>
            </a:endParaRPr>
          </a:p>
          <a:p>
            <a:pPr lvl="1"/>
            <a:r>
              <a:rPr lang="de-DE" sz="3600" dirty="0" smtClean="0"/>
              <a:t>Was verspricht Jesus den Jüngern? </a:t>
            </a:r>
          </a:p>
          <a:p>
            <a:pPr lvl="1"/>
            <a:r>
              <a:rPr lang="de-DE" sz="3600" dirty="0" smtClean="0"/>
              <a:t>Wozu sind Christen durch den Heiligen Geist in der Lage? </a:t>
            </a:r>
            <a:endParaRPr lang="de-DE" sz="3600" dirty="0"/>
          </a:p>
          <a:p>
            <a:pPr lvl="1"/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799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Abrundung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353</Words>
  <Application>Microsoft Office PowerPoint</Application>
  <PresentationFormat>Breitbild</PresentationFormat>
  <Paragraphs>99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Gill Sans MT</vt:lpstr>
      <vt:lpstr>Impact</vt:lpstr>
      <vt:lpstr>Badge</vt:lpstr>
      <vt:lpstr>Vorbemerkung</vt:lpstr>
      <vt:lpstr>Religion</vt:lpstr>
      <vt:lpstr>Warm Up</vt:lpstr>
      <vt:lpstr>Gutes Tun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Abrundung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</dc:title>
  <dc:creator>Henrik Mohn</dc:creator>
  <cp:lastModifiedBy>Henrik Mohn</cp:lastModifiedBy>
  <cp:revision>15</cp:revision>
  <dcterms:created xsi:type="dcterms:W3CDTF">2024-11-02T15:47:26Z</dcterms:created>
  <dcterms:modified xsi:type="dcterms:W3CDTF">2024-12-06T08:16:53Z</dcterms:modified>
</cp:coreProperties>
</file>