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3" r:id="rId6"/>
    <p:sldId id="264" r:id="rId7"/>
    <p:sldId id="268" r:id="rId8"/>
    <p:sldId id="265" r:id="rId9"/>
    <p:sldId id="269" r:id="rId10"/>
    <p:sldId id="267" r:id="rId11"/>
    <p:sldId id="270" r:id="rId12"/>
    <p:sldId id="271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6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01BCF-48EA-66AE-C374-B4AFE92C9B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Religion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288E194-B7C2-29A6-0100-5612019BB0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Klasse 9</a:t>
            </a:r>
          </a:p>
        </p:txBody>
      </p:sp>
    </p:spTree>
    <p:extLst>
      <p:ext uri="{BB962C8B-B14F-4D97-AF65-F5344CB8AC3E}">
        <p14:creationId xmlns:p14="http://schemas.microsoft.com/office/powerpoint/2010/main" val="277538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FD099-93DC-E2C5-742F-C662C20E1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Warm Up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0CAA62-92AB-F6D9-2A27-0E8E23147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6608645" cy="54415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3600" dirty="0"/>
          </a:p>
          <a:p>
            <a:r>
              <a:rPr lang="de-DE" sz="5400" dirty="0" smtClean="0"/>
              <a:t>Von wem ist eine Marionette beeinflusst?</a:t>
            </a:r>
            <a:endParaRPr lang="de-DE" sz="5400" dirty="0"/>
          </a:p>
        </p:txBody>
      </p:sp>
      <p:pic>
        <p:nvPicPr>
          <p:cNvPr id="1026" name="Picture 2" descr="Marionette, Puppe, Waldschr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323" y="1178061"/>
            <a:ext cx="3569677" cy="535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74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186F5-B72D-BBB1-C9B0-85148D44E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6767DD-BAE8-180D-3D8D-8477F3DDEC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7200" dirty="0" smtClean="0"/>
              <a:t>Gott als Quelle und Erfinder des Guten</a:t>
            </a:r>
            <a:br>
              <a:rPr lang="de-DE" sz="7200" dirty="0" smtClean="0"/>
            </a:br>
            <a:r>
              <a:rPr lang="de-DE" sz="7200" dirty="0" smtClean="0"/>
              <a:t>II</a:t>
            </a:r>
            <a:endParaRPr lang="de-DE" sz="72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420EBCC-63B4-0C9B-DF0C-2FE2DAF4C9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Go(o)d News 4</a:t>
            </a:r>
          </a:p>
        </p:txBody>
      </p:sp>
    </p:spTree>
    <p:extLst>
      <p:ext uri="{BB962C8B-B14F-4D97-AF65-F5344CB8AC3E}">
        <p14:creationId xmlns:p14="http://schemas.microsoft.com/office/powerpoint/2010/main" val="234032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7A4ED-DD7C-9E8B-26FE-F6A81A2B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05FABE-99C4-1128-469C-DFB87E22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4F6096-59A8-7F70-0766-1B9BF1759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lnSpcReduction="10000"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</a:t>
            </a:r>
            <a:r>
              <a:rPr lang="de-DE" sz="3600" b="1" dirty="0" smtClean="0"/>
              <a:t>18</a:t>
            </a:r>
            <a:r>
              <a:rPr lang="de-DE" sz="3600" b="1" dirty="0" smtClean="0"/>
              <a:t> </a:t>
            </a:r>
            <a:r>
              <a:rPr lang="de-DE" sz="3600" dirty="0"/>
              <a:t>auf. </a:t>
            </a:r>
          </a:p>
          <a:p>
            <a:r>
              <a:rPr lang="de-DE" sz="3600" dirty="0" smtClean="0"/>
              <a:t>Wir lesen „</a:t>
            </a:r>
            <a:r>
              <a:rPr lang="de-DE" sz="3600" b="1" dirty="0" smtClean="0"/>
              <a:t>Kann es ein, </a:t>
            </a:r>
            <a:r>
              <a:rPr lang="de-DE" sz="3600" dirty="0" smtClean="0"/>
              <a:t>…“</a:t>
            </a:r>
            <a:endParaRPr lang="de-DE" sz="3600" dirty="0" smtClean="0"/>
          </a:p>
          <a:p>
            <a:pPr marL="0" indent="0">
              <a:buNone/>
            </a:pPr>
            <a:endParaRPr lang="de-DE" sz="3600" dirty="0"/>
          </a:p>
          <a:p>
            <a:r>
              <a:rPr lang="de-DE" sz="3600" dirty="0"/>
              <a:t>Beantworte die Fragen in </a:t>
            </a:r>
            <a:r>
              <a:rPr lang="de-DE" sz="3600" b="1" dirty="0"/>
              <a:t>Aufgabe </a:t>
            </a:r>
            <a:r>
              <a:rPr lang="de-DE" sz="3600" b="1" dirty="0" smtClean="0"/>
              <a:t>1</a:t>
            </a:r>
            <a:r>
              <a:rPr lang="de-DE" sz="3600" dirty="0" smtClean="0"/>
              <a:t>. </a:t>
            </a:r>
            <a:endParaRPr lang="de-DE" sz="3600" dirty="0"/>
          </a:p>
          <a:p>
            <a:pPr lvl="1"/>
            <a:r>
              <a:rPr lang="de-DE" sz="3400" b="1" dirty="0">
                <a:solidFill>
                  <a:srgbClr val="92D050"/>
                </a:solidFill>
              </a:rPr>
              <a:t>G-Niveau</a:t>
            </a:r>
            <a:r>
              <a:rPr lang="de-DE" sz="3400" dirty="0"/>
              <a:t>: </a:t>
            </a:r>
            <a:r>
              <a:rPr lang="de-DE" sz="3400" b="1" dirty="0"/>
              <a:t>Aufgabe 1 </a:t>
            </a:r>
            <a:r>
              <a:rPr lang="de-DE" sz="3400" b="1" dirty="0" err="1" smtClean="0"/>
              <a:t>a+b</a:t>
            </a:r>
            <a:r>
              <a:rPr lang="de-DE" sz="3400" dirty="0" smtClean="0"/>
              <a:t>. </a:t>
            </a:r>
            <a:endParaRPr lang="de-DE" sz="3400" dirty="0"/>
          </a:p>
          <a:p>
            <a:pPr lvl="1"/>
            <a:r>
              <a:rPr lang="de-DE" sz="3400" b="1" dirty="0">
                <a:solidFill>
                  <a:srgbClr val="C00000"/>
                </a:solidFill>
              </a:rPr>
              <a:t>M-Niveau</a:t>
            </a:r>
            <a:r>
              <a:rPr lang="de-DE" sz="3400" dirty="0"/>
              <a:t>: </a:t>
            </a:r>
            <a:r>
              <a:rPr lang="de-DE" sz="3400" b="1" dirty="0"/>
              <a:t>Aufgabe 1 </a:t>
            </a:r>
            <a:r>
              <a:rPr lang="de-DE" sz="3400" b="1" dirty="0" smtClean="0"/>
              <a:t>a-c.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</a:t>
            </a:r>
            <a:r>
              <a:rPr lang="de-DE" sz="3600" dirty="0" smtClean="0"/>
              <a:t>Ergebnisse.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07B3E2-FE28-6C9C-0949-16C18B85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332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2DCCD-D2A2-DD88-FB4E-33E5644B7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5DBB4-DBB7-7AD0-CA69-DAFA9DE29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4AFF54-F697-1015-28B6-B90D3660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lnSpcReduction="10000"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 smtClean="0"/>
              <a:t>Was fällt beim Lesen der Bibel über Gott auf? </a:t>
            </a:r>
            <a:endParaRPr lang="de-DE" sz="4000" dirty="0"/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 smtClean="0"/>
              <a:t>Was definiert Gott?</a:t>
            </a:r>
            <a:endParaRPr lang="de-DE" sz="4000" dirty="0"/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 smtClean="0"/>
              <a:t>Zeige auf, weshalb Gott gut ist und ohne Sünde. </a:t>
            </a:r>
            <a:endParaRPr lang="de-DE" sz="4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7F5D88E-C7BB-61B5-A14A-3CF68D8A0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03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lnSpcReduction="10000"/>
          </a:bodyPr>
          <a:lstStyle/>
          <a:p>
            <a:r>
              <a:rPr lang="de-DE" sz="3600" b="1" dirty="0" smtClean="0">
                <a:solidFill>
                  <a:srgbClr val="FF0000"/>
                </a:solidFill>
              </a:rPr>
              <a:t>THINK</a:t>
            </a:r>
            <a:endParaRPr lang="de-DE" sz="3600" b="1" dirty="0">
              <a:solidFill>
                <a:srgbClr val="FF0000"/>
              </a:solidFill>
            </a:endParaRPr>
          </a:p>
          <a:p>
            <a:pPr lvl="1"/>
            <a:r>
              <a:rPr lang="de-DE" sz="3400" dirty="0" smtClean="0"/>
              <a:t>Bearbeite </a:t>
            </a:r>
            <a:r>
              <a:rPr lang="de-DE" sz="3400" b="1" dirty="0" smtClean="0"/>
              <a:t>Aufgabe </a:t>
            </a:r>
            <a:r>
              <a:rPr lang="de-DE" sz="3400" b="1" dirty="0" smtClean="0"/>
              <a:t>2</a:t>
            </a:r>
            <a:r>
              <a:rPr lang="de-DE" sz="3400" dirty="0" smtClean="0"/>
              <a:t>. 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3600" dirty="0" smtClean="0"/>
          </a:p>
          <a:p>
            <a:pPr marL="457200" lvl="1" indent="0">
              <a:buNone/>
            </a:pPr>
            <a:endParaRPr lang="de-DE" sz="3600" dirty="0" smtClean="0"/>
          </a:p>
          <a:p>
            <a:r>
              <a:rPr lang="de-DE" sz="3600" b="1" dirty="0" smtClean="0">
                <a:solidFill>
                  <a:srgbClr val="00B050"/>
                </a:solidFill>
              </a:rPr>
              <a:t>SHARE</a:t>
            </a:r>
          </a:p>
          <a:p>
            <a:pPr lvl="1"/>
            <a:r>
              <a:rPr lang="de-DE" sz="3400" dirty="0" smtClean="0">
                <a:solidFill>
                  <a:schemeClr val="tx1"/>
                </a:solidFill>
              </a:rPr>
              <a:t> Was muss jeder Christ abwägen?</a:t>
            </a:r>
          </a:p>
          <a:p>
            <a:pPr lvl="1"/>
            <a:r>
              <a:rPr lang="de-DE" sz="3400" dirty="0" smtClean="0">
                <a:solidFill>
                  <a:schemeClr val="tx1"/>
                </a:solidFill>
              </a:rPr>
              <a:t>Welchen Maßstab nutzt er zur Orientierung? </a:t>
            </a:r>
            <a:endParaRPr lang="de-DE" sz="3400" dirty="0">
              <a:solidFill>
                <a:schemeClr val="tx1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4829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</a:t>
            </a:r>
            <a:r>
              <a:rPr lang="de-DE" sz="3600" b="1" dirty="0" smtClean="0"/>
              <a:t>120 </a:t>
            </a:r>
            <a:r>
              <a:rPr lang="de-DE" sz="3600" dirty="0" smtClean="0"/>
              <a:t>auf</a:t>
            </a:r>
            <a:r>
              <a:rPr lang="de-DE" sz="3600" dirty="0"/>
              <a:t>. </a:t>
            </a:r>
          </a:p>
          <a:p>
            <a:r>
              <a:rPr lang="de-DE" sz="3600" dirty="0" smtClean="0"/>
              <a:t>Wir lesen „</a:t>
            </a:r>
            <a:r>
              <a:rPr lang="de-DE" sz="3600" b="1" dirty="0" smtClean="0"/>
              <a:t>Reicht ein </a:t>
            </a:r>
            <a:r>
              <a:rPr lang="de-DE" sz="3600" dirty="0" smtClean="0"/>
              <a:t>…“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b="1" dirty="0" smtClean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 smtClean="0"/>
              <a:t>Beantworte </a:t>
            </a:r>
            <a:r>
              <a:rPr lang="de-DE" sz="3400" dirty="0"/>
              <a:t>die Fragen in </a:t>
            </a:r>
            <a:r>
              <a:rPr lang="de-DE" sz="3400" b="1" dirty="0"/>
              <a:t>Aufgabe </a:t>
            </a:r>
            <a:r>
              <a:rPr lang="de-DE" sz="3400" b="1" dirty="0" smtClean="0"/>
              <a:t>3</a:t>
            </a:r>
            <a:r>
              <a:rPr lang="de-DE" sz="3400" dirty="0" smtClean="0"/>
              <a:t>. </a:t>
            </a:r>
            <a:endParaRPr lang="de-DE" sz="3400" dirty="0"/>
          </a:p>
          <a:p>
            <a:pPr lvl="2"/>
            <a:r>
              <a:rPr lang="de-DE" sz="3200" b="1" dirty="0">
                <a:solidFill>
                  <a:srgbClr val="92D050"/>
                </a:solidFill>
              </a:rPr>
              <a:t>G-Niveau</a:t>
            </a:r>
            <a:r>
              <a:rPr lang="de-DE" sz="3200" dirty="0"/>
              <a:t>: </a:t>
            </a:r>
            <a:r>
              <a:rPr lang="de-DE" sz="3200" b="1" dirty="0"/>
              <a:t>Aufgabe 3 </a:t>
            </a:r>
            <a:r>
              <a:rPr lang="de-DE" sz="3200" b="1" dirty="0" err="1" smtClean="0"/>
              <a:t>a+b</a:t>
            </a:r>
            <a:r>
              <a:rPr lang="de-DE" sz="3200" dirty="0" smtClean="0"/>
              <a:t>. </a:t>
            </a:r>
            <a:endParaRPr lang="de-DE" sz="3200" dirty="0"/>
          </a:p>
          <a:p>
            <a:pPr lvl="2"/>
            <a:r>
              <a:rPr lang="de-DE" sz="3200" b="1" dirty="0">
                <a:solidFill>
                  <a:srgbClr val="C00000"/>
                </a:solidFill>
              </a:rPr>
              <a:t>M-Niveau</a:t>
            </a:r>
            <a:r>
              <a:rPr lang="de-DE" sz="3200" dirty="0"/>
              <a:t>: </a:t>
            </a:r>
            <a:r>
              <a:rPr lang="de-DE" sz="3200" b="1" dirty="0"/>
              <a:t>Aufgabe 3 </a:t>
            </a:r>
            <a:r>
              <a:rPr lang="de-DE" sz="3200" b="1" dirty="0" smtClean="0"/>
              <a:t>a-e.</a:t>
            </a:r>
            <a:endParaRPr lang="de-DE" sz="32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6689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1822D-B21B-445A-079A-0DE3552D8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F9EB5C-ECED-17A5-7A39-B8A499A8E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E349C07-B3D8-0CCA-E0CB-4F30B747B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92500" lnSpcReduction="20000"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 smtClean="0"/>
              <a:t>Was kann jeder Mensch erkennen? </a:t>
            </a:r>
          </a:p>
          <a:p>
            <a:pPr lvl="1"/>
            <a:r>
              <a:rPr lang="de-DE" sz="4000" dirty="0" smtClean="0"/>
              <a:t>Welche Schlussfolgerung ergibt sich daraus? </a:t>
            </a:r>
            <a:endParaRPr lang="de-DE" sz="4000" dirty="0" smtClean="0"/>
          </a:p>
          <a:p>
            <a:pPr lvl="1"/>
            <a:r>
              <a:rPr lang="de-DE" sz="4000" dirty="0" smtClean="0"/>
              <a:t>Zeige auf, was man unter dem Naturrecht versteht. </a:t>
            </a:r>
            <a:endParaRPr lang="de-DE" sz="4000" dirty="0" smtClean="0"/>
          </a:p>
          <a:p>
            <a:pPr lvl="1"/>
            <a:r>
              <a:rPr lang="de-DE" sz="4000" dirty="0" smtClean="0"/>
              <a:t>Begrü</a:t>
            </a:r>
            <a:r>
              <a:rPr lang="de-DE" sz="4000" dirty="0" smtClean="0"/>
              <a:t>nde, weshalb das Naturrecht allein eine Gefahr darstellt.</a:t>
            </a:r>
          </a:p>
          <a:p>
            <a:pPr lvl="1"/>
            <a:r>
              <a:rPr lang="de-DE" sz="4000" dirty="0" smtClean="0"/>
              <a:t>Warum kann das Naturrecht nicht der letzte Maßstab sein?</a:t>
            </a:r>
            <a:endParaRPr lang="de-DE" sz="4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479A786-9C19-A2BC-44EF-D6AF09DD8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712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</a:t>
            </a:r>
            <a:r>
              <a:rPr lang="de-DE" sz="3600" b="1" dirty="0" smtClean="0"/>
              <a:t>22</a:t>
            </a:r>
            <a:r>
              <a:rPr lang="de-DE" sz="3600" b="1" dirty="0" smtClean="0"/>
              <a:t> </a:t>
            </a:r>
            <a:r>
              <a:rPr lang="de-DE" sz="3600" dirty="0" smtClean="0"/>
              <a:t>auf</a:t>
            </a:r>
            <a:r>
              <a:rPr lang="de-DE" sz="3600" dirty="0"/>
              <a:t>. </a:t>
            </a:r>
            <a:endParaRPr lang="de-DE" sz="3600" dirty="0" smtClean="0"/>
          </a:p>
          <a:p>
            <a:r>
              <a:rPr lang="de-DE" sz="3600" dirty="0" smtClean="0"/>
              <a:t>Wir lesen „</a:t>
            </a:r>
            <a:r>
              <a:rPr lang="de-DE" sz="3600" b="1" dirty="0" smtClean="0"/>
              <a:t>Tugend, Moral </a:t>
            </a:r>
            <a:r>
              <a:rPr lang="de-DE" sz="3600" dirty="0" smtClean="0"/>
              <a:t>…“</a:t>
            </a:r>
            <a:endParaRPr lang="de-DE" sz="3600" dirty="0" smtClean="0"/>
          </a:p>
          <a:p>
            <a:pPr marL="0" indent="0">
              <a:buNone/>
            </a:pPr>
            <a:endParaRPr lang="de-DE" sz="3600" dirty="0" smtClean="0"/>
          </a:p>
          <a:p>
            <a:r>
              <a:rPr lang="de-DE" sz="3600" b="1" dirty="0" smtClean="0">
                <a:solidFill>
                  <a:srgbClr val="FF0000"/>
                </a:solidFill>
              </a:rPr>
              <a:t>THINK</a:t>
            </a:r>
            <a:endParaRPr lang="de-DE" sz="3600" b="1" dirty="0">
              <a:solidFill>
                <a:srgbClr val="FF0000"/>
              </a:solidFill>
            </a:endParaRPr>
          </a:p>
          <a:p>
            <a:pPr lvl="1"/>
            <a:r>
              <a:rPr lang="de-DE" sz="3400" dirty="0" smtClean="0"/>
              <a:t>Bearbeite </a:t>
            </a:r>
            <a:r>
              <a:rPr lang="de-DE" sz="3400" b="1" dirty="0" smtClean="0"/>
              <a:t>Aufgabe </a:t>
            </a:r>
            <a:r>
              <a:rPr lang="de-DE" sz="3400" b="1" dirty="0" smtClean="0"/>
              <a:t>4</a:t>
            </a:r>
            <a:r>
              <a:rPr lang="de-DE" sz="3400" dirty="0" smtClean="0"/>
              <a:t>. 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602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365FD-74FD-F9FD-371D-5AAD716C4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0DF2C-C416-0430-668A-9CAA0281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 smtClean="0"/>
              <a:t>Wissen erwerben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1D2ED9-4BDD-3DD6-A917-E010BC310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92500"/>
          </a:bodyPr>
          <a:lstStyle/>
          <a:p>
            <a:r>
              <a:rPr lang="de-DE" sz="6600" b="1" dirty="0">
                <a:solidFill>
                  <a:srgbClr val="00B050"/>
                </a:solidFill>
              </a:rPr>
              <a:t>SHARE</a:t>
            </a:r>
            <a:r>
              <a:rPr lang="de-DE" sz="6600" dirty="0">
                <a:solidFill>
                  <a:srgbClr val="00B050"/>
                </a:solidFill>
              </a:rPr>
              <a:t> </a:t>
            </a:r>
          </a:p>
          <a:p>
            <a:pPr lvl="1" algn="just"/>
            <a:r>
              <a:rPr lang="de-DE" sz="4000" dirty="0" smtClean="0"/>
              <a:t>Nenne weitere Bausteine zur Lebensgestaltung. </a:t>
            </a:r>
          </a:p>
          <a:p>
            <a:pPr marL="457200" lvl="1" indent="0" algn="just">
              <a:buNone/>
            </a:pPr>
            <a:endParaRPr lang="de-DE" sz="4000" dirty="0" smtClean="0"/>
          </a:p>
          <a:p>
            <a:pPr lvl="1" algn="just"/>
            <a:r>
              <a:rPr lang="de-DE" sz="4000" dirty="0" smtClean="0"/>
              <a:t>Wa</a:t>
            </a:r>
            <a:r>
              <a:rPr lang="de-DE" sz="4000" dirty="0" smtClean="0"/>
              <a:t>s findet sich in allen Kulturen?</a:t>
            </a:r>
          </a:p>
          <a:p>
            <a:pPr marL="457200" lvl="1" indent="0" algn="just">
              <a:buNone/>
            </a:pPr>
            <a:endParaRPr lang="de-DE" sz="4000" dirty="0" smtClean="0"/>
          </a:p>
          <a:p>
            <a:pPr lvl="1" algn="just"/>
            <a:r>
              <a:rPr lang="de-DE" sz="4000" dirty="0" smtClean="0"/>
              <a:t>Weshalb ist die Gottesverbindung ein ethischer Handlungsmotivator? </a:t>
            </a:r>
            <a:endParaRPr lang="de-DE" sz="48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40FF817-52FF-39FF-35FD-DB6AD52DB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098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</a:t>
            </a:r>
            <a:r>
              <a:rPr lang="de-DE" sz="3600" b="1" dirty="0" smtClean="0"/>
              <a:t>24</a:t>
            </a:r>
            <a:r>
              <a:rPr lang="de-DE" sz="3600" b="1" dirty="0" smtClean="0"/>
              <a:t> </a:t>
            </a:r>
            <a:r>
              <a:rPr lang="de-DE" sz="3600" dirty="0" smtClean="0"/>
              <a:t>auf</a:t>
            </a:r>
            <a:r>
              <a:rPr lang="de-DE" sz="3600" dirty="0"/>
              <a:t>. </a:t>
            </a:r>
            <a:endParaRPr lang="de-DE" sz="3600" dirty="0" smtClean="0"/>
          </a:p>
          <a:p>
            <a:r>
              <a:rPr lang="de-DE" sz="3600" dirty="0" smtClean="0"/>
              <a:t>Wir lesen „</a:t>
            </a:r>
            <a:r>
              <a:rPr lang="de-DE" sz="3600" b="1" dirty="0" smtClean="0"/>
              <a:t>Christliche Ethik </a:t>
            </a:r>
            <a:r>
              <a:rPr lang="de-DE" sz="3600" dirty="0" smtClean="0"/>
              <a:t>…“</a:t>
            </a:r>
            <a:endParaRPr lang="de-DE" sz="3600" dirty="0" smtClean="0"/>
          </a:p>
          <a:p>
            <a:pPr marL="0" indent="0">
              <a:buNone/>
            </a:pPr>
            <a:endParaRPr lang="de-DE" sz="3600" dirty="0" smtClean="0"/>
          </a:p>
          <a:p>
            <a:r>
              <a:rPr lang="de-DE" sz="3600" b="1" dirty="0" smtClean="0">
                <a:solidFill>
                  <a:srgbClr val="FF0000"/>
                </a:solidFill>
              </a:rPr>
              <a:t>THINK</a:t>
            </a:r>
            <a:endParaRPr lang="de-DE" sz="3600" b="1" dirty="0">
              <a:solidFill>
                <a:srgbClr val="FF0000"/>
              </a:solidFill>
            </a:endParaRPr>
          </a:p>
          <a:p>
            <a:pPr lvl="1"/>
            <a:r>
              <a:rPr lang="de-DE" sz="3400" dirty="0" smtClean="0"/>
              <a:t>Bearbeite </a:t>
            </a:r>
            <a:r>
              <a:rPr lang="de-DE" sz="3400" b="1" dirty="0" smtClean="0"/>
              <a:t>Aufgabe </a:t>
            </a:r>
            <a:r>
              <a:rPr lang="de-DE" sz="3400" b="1" dirty="0"/>
              <a:t>5</a:t>
            </a:r>
            <a:r>
              <a:rPr lang="de-DE" sz="3400" dirty="0" smtClean="0"/>
              <a:t>. 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3988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365FD-74FD-F9FD-371D-5AAD716C4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0DF2C-C416-0430-668A-9CAA0281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 smtClean="0"/>
              <a:t>Wissen erwerben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1D2ED9-4BDD-3DD6-A917-E010BC310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6600" b="1" dirty="0">
                <a:solidFill>
                  <a:srgbClr val="00B050"/>
                </a:solidFill>
              </a:rPr>
              <a:t>SHARE</a:t>
            </a:r>
            <a:r>
              <a:rPr lang="de-DE" sz="6600" dirty="0">
                <a:solidFill>
                  <a:srgbClr val="00B050"/>
                </a:solidFill>
              </a:rPr>
              <a:t> </a:t>
            </a:r>
          </a:p>
          <a:p>
            <a:pPr lvl="1" algn="just"/>
            <a:r>
              <a:rPr lang="de-DE" sz="4000" dirty="0" smtClean="0"/>
              <a:t>Warum ist christliche Ethik  nicht </a:t>
            </a:r>
            <a:r>
              <a:rPr lang="de-DE" sz="4000" dirty="0" err="1" smtClean="0"/>
              <a:t>einübbar</a:t>
            </a:r>
            <a:r>
              <a:rPr lang="de-DE" sz="4000" dirty="0" smtClean="0"/>
              <a:t>? </a:t>
            </a:r>
          </a:p>
          <a:p>
            <a:pPr marL="457200" lvl="1" indent="0" algn="just">
              <a:buNone/>
            </a:pPr>
            <a:endParaRPr lang="de-DE" sz="4000" dirty="0" smtClean="0"/>
          </a:p>
          <a:p>
            <a:pPr lvl="1" algn="just"/>
            <a:r>
              <a:rPr lang="de-DE" sz="4000" dirty="0" smtClean="0"/>
              <a:t>Skizziere deinen Kreislauf an die Tafel. </a:t>
            </a:r>
            <a:endParaRPr lang="de-DE" sz="4000" dirty="0" smtClean="0"/>
          </a:p>
          <a:p>
            <a:pPr marL="457200" lvl="1" indent="0" algn="just">
              <a:buNone/>
            </a:pPr>
            <a:endParaRPr lang="de-DE" sz="4000" dirty="0" smtClean="0"/>
          </a:p>
          <a:p>
            <a:pPr lvl="1" algn="just"/>
            <a:r>
              <a:rPr lang="de-DE" sz="4000" dirty="0" smtClean="0"/>
              <a:t>Weshalb hilft christliche </a:t>
            </a:r>
            <a:r>
              <a:rPr lang="de-DE" sz="4000" dirty="0"/>
              <a:t>E</a:t>
            </a:r>
            <a:r>
              <a:rPr lang="de-DE" sz="4000" dirty="0" smtClean="0"/>
              <a:t>thik? </a:t>
            </a:r>
            <a:endParaRPr lang="de-DE" sz="48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40FF817-52FF-39FF-35FD-DB6AD52DB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30459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FAE7B-8988-F5BF-AE54-8EAF11921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28D2F-2AC4-3BB2-DE87-F93B96F94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 smtClean="0"/>
              <a:t>Abrundung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2D78D2-A5CE-AB09-C75C-7BC0A7B52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22213"/>
            <a:ext cx="10178322" cy="5093712"/>
          </a:xfrm>
        </p:spPr>
        <p:txBody>
          <a:bodyPr>
            <a:normAutofit lnSpcReduction="10000"/>
          </a:bodyPr>
          <a:lstStyle/>
          <a:p>
            <a:r>
              <a:rPr lang="de-DE" sz="4800" dirty="0"/>
              <a:t>Räume dein Buch in dein Fach. </a:t>
            </a:r>
          </a:p>
          <a:p>
            <a:r>
              <a:rPr lang="de-DE" sz="4800" dirty="0"/>
              <a:t>Räume dann deinen Platz auf. </a:t>
            </a:r>
          </a:p>
          <a:p>
            <a:r>
              <a:rPr lang="de-DE" sz="4800" dirty="0"/>
              <a:t>Bereite alles für die nächste Stunde vor. </a:t>
            </a:r>
          </a:p>
          <a:p>
            <a:endParaRPr lang="de-DE" sz="4800" dirty="0"/>
          </a:p>
          <a:p>
            <a:r>
              <a:rPr lang="de-DE" sz="4800" dirty="0"/>
              <a:t>Unter deiner Bank befindet sich 1x Bibel und 1x Ordner.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44F9973-CFF5-791D-9FD4-FBEC5F424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997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0</TotalTime>
  <Words>321</Words>
  <Application>Microsoft Office PowerPoint</Application>
  <PresentationFormat>Breitbild</PresentationFormat>
  <Paragraphs>90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7" baseType="lpstr">
      <vt:lpstr>Arial</vt:lpstr>
      <vt:lpstr>Gill Sans MT</vt:lpstr>
      <vt:lpstr>Impact</vt:lpstr>
      <vt:lpstr>Badge</vt:lpstr>
      <vt:lpstr>Religion</vt:lpstr>
      <vt:lpstr>Warm Up</vt:lpstr>
      <vt:lpstr>Gott als Quelle und Erfinder des Guten II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Abrundung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Religion</dc:title>
  <dc:creator>Henrik Mohn</dc:creator>
  <cp:lastModifiedBy>Henrik Mohn</cp:lastModifiedBy>
  <cp:revision>10</cp:revision>
  <dcterms:created xsi:type="dcterms:W3CDTF">2024-11-02T15:47:26Z</dcterms:created>
  <dcterms:modified xsi:type="dcterms:W3CDTF">2024-11-27T11:02:42Z</dcterms:modified>
</cp:coreProperties>
</file>