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57" r:id="rId3"/>
    <p:sldId id="258" r:id="rId4"/>
    <p:sldId id="260" r:id="rId5"/>
    <p:sldId id="263" r:id="rId6"/>
    <p:sldId id="264" r:id="rId7"/>
    <p:sldId id="268" r:id="rId8"/>
    <p:sldId id="265" r:id="rId9"/>
    <p:sldId id="269" r:id="rId10"/>
    <p:sldId id="267" r:id="rId11"/>
    <p:sldId id="266" r:id="rId12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6996" autoAdjust="0"/>
    <p:restoredTop sz="94660"/>
  </p:normalViewPr>
  <p:slideViewPr>
    <p:cSldViewPr snapToGrid="0">
      <p:cViewPr varScale="1">
        <p:scale>
          <a:sx n="109" d="100"/>
          <a:sy n="109" d="100"/>
        </p:scale>
        <p:origin x="558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elfolie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reeform 6" title="scalloped circle"/>
          <p:cNvSpPr/>
          <p:nvPr/>
        </p:nvSpPr>
        <p:spPr bwMode="auto">
          <a:xfrm>
            <a:off x="3557016" y="630936"/>
            <a:ext cx="5235575" cy="5229225"/>
          </a:xfrm>
          <a:custGeom>
            <a:avLst/>
            <a:gdLst/>
            <a:ahLst/>
            <a:cxnLst/>
            <a:rect l="0" t="0" r="r" b="b"/>
            <a:pathLst>
              <a:path w="3298" h="3294">
                <a:moveTo>
                  <a:pt x="1649" y="0"/>
                </a:moveTo>
                <a:lnTo>
                  <a:pt x="1681" y="3"/>
                </a:lnTo>
                <a:lnTo>
                  <a:pt x="1712" y="11"/>
                </a:lnTo>
                <a:lnTo>
                  <a:pt x="1742" y="23"/>
                </a:lnTo>
                <a:lnTo>
                  <a:pt x="1773" y="38"/>
                </a:lnTo>
                <a:lnTo>
                  <a:pt x="1802" y="55"/>
                </a:lnTo>
                <a:lnTo>
                  <a:pt x="1832" y="73"/>
                </a:lnTo>
                <a:lnTo>
                  <a:pt x="1862" y="89"/>
                </a:lnTo>
                <a:lnTo>
                  <a:pt x="1892" y="105"/>
                </a:lnTo>
                <a:lnTo>
                  <a:pt x="1921" y="117"/>
                </a:lnTo>
                <a:lnTo>
                  <a:pt x="1953" y="125"/>
                </a:lnTo>
                <a:lnTo>
                  <a:pt x="1984" y="129"/>
                </a:lnTo>
                <a:lnTo>
                  <a:pt x="2017" y="129"/>
                </a:lnTo>
                <a:lnTo>
                  <a:pt x="2051" y="127"/>
                </a:lnTo>
                <a:lnTo>
                  <a:pt x="2085" y="123"/>
                </a:lnTo>
                <a:lnTo>
                  <a:pt x="2119" y="118"/>
                </a:lnTo>
                <a:lnTo>
                  <a:pt x="2153" y="114"/>
                </a:lnTo>
                <a:lnTo>
                  <a:pt x="2187" y="111"/>
                </a:lnTo>
                <a:lnTo>
                  <a:pt x="2219" y="112"/>
                </a:lnTo>
                <a:lnTo>
                  <a:pt x="2250" y="116"/>
                </a:lnTo>
                <a:lnTo>
                  <a:pt x="2280" y="125"/>
                </a:lnTo>
                <a:lnTo>
                  <a:pt x="2305" y="138"/>
                </a:lnTo>
                <a:lnTo>
                  <a:pt x="2329" y="155"/>
                </a:lnTo>
                <a:lnTo>
                  <a:pt x="2350" y="175"/>
                </a:lnTo>
                <a:lnTo>
                  <a:pt x="2371" y="198"/>
                </a:lnTo>
                <a:lnTo>
                  <a:pt x="2390" y="222"/>
                </a:lnTo>
                <a:lnTo>
                  <a:pt x="2409" y="247"/>
                </a:lnTo>
                <a:lnTo>
                  <a:pt x="2428" y="272"/>
                </a:lnTo>
                <a:lnTo>
                  <a:pt x="2447" y="296"/>
                </a:lnTo>
                <a:lnTo>
                  <a:pt x="2467" y="319"/>
                </a:lnTo>
                <a:lnTo>
                  <a:pt x="2490" y="339"/>
                </a:lnTo>
                <a:lnTo>
                  <a:pt x="2512" y="357"/>
                </a:lnTo>
                <a:lnTo>
                  <a:pt x="2537" y="371"/>
                </a:lnTo>
                <a:lnTo>
                  <a:pt x="2564" y="383"/>
                </a:lnTo>
                <a:lnTo>
                  <a:pt x="2593" y="393"/>
                </a:lnTo>
                <a:lnTo>
                  <a:pt x="2623" y="402"/>
                </a:lnTo>
                <a:lnTo>
                  <a:pt x="2653" y="410"/>
                </a:lnTo>
                <a:lnTo>
                  <a:pt x="2684" y="418"/>
                </a:lnTo>
                <a:lnTo>
                  <a:pt x="2713" y="427"/>
                </a:lnTo>
                <a:lnTo>
                  <a:pt x="2742" y="437"/>
                </a:lnTo>
                <a:lnTo>
                  <a:pt x="2769" y="449"/>
                </a:lnTo>
                <a:lnTo>
                  <a:pt x="2793" y="464"/>
                </a:lnTo>
                <a:lnTo>
                  <a:pt x="2815" y="482"/>
                </a:lnTo>
                <a:lnTo>
                  <a:pt x="2833" y="504"/>
                </a:lnTo>
                <a:lnTo>
                  <a:pt x="2848" y="528"/>
                </a:lnTo>
                <a:lnTo>
                  <a:pt x="2860" y="555"/>
                </a:lnTo>
                <a:lnTo>
                  <a:pt x="2870" y="584"/>
                </a:lnTo>
                <a:lnTo>
                  <a:pt x="2879" y="613"/>
                </a:lnTo>
                <a:lnTo>
                  <a:pt x="2887" y="644"/>
                </a:lnTo>
                <a:lnTo>
                  <a:pt x="2895" y="674"/>
                </a:lnTo>
                <a:lnTo>
                  <a:pt x="2904" y="704"/>
                </a:lnTo>
                <a:lnTo>
                  <a:pt x="2914" y="733"/>
                </a:lnTo>
                <a:lnTo>
                  <a:pt x="2926" y="760"/>
                </a:lnTo>
                <a:lnTo>
                  <a:pt x="2940" y="785"/>
                </a:lnTo>
                <a:lnTo>
                  <a:pt x="2958" y="807"/>
                </a:lnTo>
                <a:lnTo>
                  <a:pt x="2978" y="830"/>
                </a:lnTo>
                <a:lnTo>
                  <a:pt x="3001" y="850"/>
                </a:lnTo>
                <a:lnTo>
                  <a:pt x="3025" y="869"/>
                </a:lnTo>
                <a:lnTo>
                  <a:pt x="3051" y="888"/>
                </a:lnTo>
                <a:lnTo>
                  <a:pt x="3076" y="907"/>
                </a:lnTo>
                <a:lnTo>
                  <a:pt x="3100" y="926"/>
                </a:lnTo>
                <a:lnTo>
                  <a:pt x="3123" y="947"/>
                </a:lnTo>
                <a:lnTo>
                  <a:pt x="3143" y="968"/>
                </a:lnTo>
                <a:lnTo>
                  <a:pt x="3160" y="992"/>
                </a:lnTo>
                <a:lnTo>
                  <a:pt x="3173" y="1017"/>
                </a:lnTo>
                <a:lnTo>
                  <a:pt x="3182" y="1047"/>
                </a:lnTo>
                <a:lnTo>
                  <a:pt x="3186" y="1078"/>
                </a:lnTo>
                <a:lnTo>
                  <a:pt x="3187" y="1110"/>
                </a:lnTo>
                <a:lnTo>
                  <a:pt x="3184" y="1144"/>
                </a:lnTo>
                <a:lnTo>
                  <a:pt x="3180" y="1178"/>
                </a:lnTo>
                <a:lnTo>
                  <a:pt x="3175" y="1212"/>
                </a:lnTo>
                <a:lnTo>
                  <a:pt x="3171" y="1246"/>
                </a:lnTo>
                <a:lnTo>
                  <a:pt x="3169" y="1280"/>
                </a:lnTo>
                <a:lnTo>
                  <a:pt x="3169" y="1313"/>
                </a:lnTo>
                <a:lnTo>
                  <a:pt x="3173" y="1344"/>
                </a:lnTo>
                <a:lnTo>
                  <a:pt x="3181" y="1375"/>
                </a:lnTo>
                <a:lnTo>
                  <a:pt x="3193" y="1404"/>
                </a:lnTo>
                <a:lnTo>
                  <a:pt x="3209" y="1434"/>
                </a:lnTo>
                <a:lnTo>
                  <a:pt x="3225" y="1464"/>
                </a:lnTo>
                <a:lnTo>
                  <a:pt x="3243" y="1494"/>
                </a:lnTo>
                <a:lnTo>
                  <a:pt x="3260" y="1523"/>
                </a:lnTo>
                <a:lnTo>
                  <a:pt x="3275" y="1554"/>
                </a:lnTo>
                <a:lnTo>
                  <a:pt x="3287" y="1584"/>
                </a:lnTo>
                <a:lnTo>
                  <a:pt x="3295" y="1615"/>
                </a:lnTo>
                <a:lnTo>
                  <a:pt x="3298" y="1647"/>
                </a:lnTo>
                <a:lnTo>
                  <a:pt x="3295" y="1679"/>
                </a:lnTo>
                <a:lnTo>
                  <a:pt x="3287" y="1710"/>
                </a:lnTo>
                <a:lnTo>
                  <a:pt x="3275" y="1740"/>
                </a:lnTo>
                <a:lnTo>
                  <a:pt x="3260" y="1771"/>
                </a:lnTo>
                <a:lnTo>
                  <a:pt x="3243" y="1800"/>
                </a:lnTo>
                <a:lnTo>
                  <a:pt x="3225" y="1830"/>
                </a:lnTo>
                <a:lnTo>
                  <a:pt x="3209" y="1860"/>
                </a:lnTo>
                <a:lnTo>
                  <a:pt x="3193" y="1890"/>
                </a:lnTo>
                <a:lnTo>
                  <a:pt x="3181" y="1919"/>
                </a:lnTo>
                <a:lnTo>
                  <a:pt x="3173" y="1950"/>
                </a:lnTo>
                <a:lnTo>
                  <a:pt x="3169" y="1981"/>
                </a:lnTo>
                <a:lnTo>
                  <a:pt x="3169" y="2014"/>
                </a:lnTo>
                <a:lnTo>
                  <a:pt x="3171" y="2048"/>
                </a:lnTo>
                <a:lnTo>
                  <a:pt x="3175" y="2082"/>
                </a:lnTo>
                <a:lnTo>
                  <a:pt x="3180" y="2116"/>
                </a:lnTo>
                <a:lnTo>
                  <a:pt x="3184" y="2150"/>
                </a:lnTo>
                <a:lnTo>
                  <a:pt x="3187" y="2184"/>
                </a:lnTo>
                <a:lnTo>
                  <a:pt x="3186" y="2216"/>
                </a:lnTo>
                <a:lnTo>
                  <a:pt x="3182" y="2247"/>
                </a:lnTo>
                <a:lnTo>
                  <a:pt x="3173" y="2277"/>
                </a:lnTo>
                <a:lnTo>
                  <a:pt x="3160" y="2302"/>
                </a:lnTo>
                <a:lnTo>
                  <a:pt x="3143" y="2326"/>
                </a:lnTo>
                <a:lnTo>
                  <a:pt x="3123" y="2347"/>
                </a:lnTo>
                <a:lnTo>
                  <a:pt x="3100" y="2368"/>
                </a:lnTo>
                <a:lnTo>
                  <a:pt x="3076" y="2387"/>
                </a:lnTo>
                <a:lnTo>
                  <a:pt x="3051" y="2406"/>
                </a:lnTo>
                <a:lnTo>
                  <a:pt x="3025" y="2425"/>
                </a:lnTo>
                <a:lnTo>
                  <a:pt x="3001" y="2444"/>
                </a:lnTo>
                <a:lnTo>
                  <a:pt x="2978" y="2464"/>
                </a:lnTo>
                <a:lnTo>
                  <a:pt x="2958" y="2487"/>
                </a:lnTo>
                <a:lnTo>
                  <a:pt x="2940" y="2509"/>
                </a:lnTo>
                <a:lnTo>
                  <a:pt x="2926" y="2534"/>
                </a:lnTo>
                <a:lnTo>
                  <a:pt x="2914" y="2561"/>
                </a:lnTo>
                <a:lnTo>
                  <a:pt x="2904" y="2590"/>
                </a:lnTo>
                <a:lnTo>
                  <a:pt x="2895" y="2620"/>
                </a:lnTo>
                <a:lnTo>
                  <a:pt x="2887" y="2650"/>
                </a:lnTo>
                <a:lnTo>
                  <a:pt x="2879" y="2681"/>
                </a:lnTo>
                <a:lnTo>
                  <a:pt x="2870" y="2710"/>
                </a:lnTo>
                <a:lnTo>
                  <a:pt x="2860" y="2739"/>
                </a:lnTo>
                <a:lnTo>
                  <a:pt x="2848" y="2766"/>
                </a:lnTo>
                <a:lnTo>
                  <a:pt x="2833" y="2790"/>
                </a:lnTo>
                <a:lnTo>
                  <a:pt x="2815" y="2812"/>
                </a:lnTo>
                <a:lnTo>
                  <a:pt x="2793" y="2830"/>
                </a:lnTo>
                <a:lnTo>
                  <a:pt x="2769" y="2845"/>
                </a:lnTo>
                <a:lnTo>
                  <a:pt x="2742" y="2857"/>
                </a:lnTo>
                <a:lnTo>
                  <a:pt x="2713" y="2867"/>
                </a:lnTo>
                <a:lnTo>
                  <a:pt x="2684" y="2876"/>
                </a:lnTo>
                <a:lnTo>
                  <a:pt x="2653" y="2884"/>
                </a:lnTo>
                <a:lnTo>
                  <a:pt x="2623" y="2892"/>
                </a:lnTo>
                <a:lnTo>
                  <a:pt x="2593" y="2901"/>
                </a:lnTo>
                <a:lnTo>
                  <a:pt x="2564" y="2911"/>
                </a:lnTo>
                <a:lnTo>
                  <a:pt x="2537" y="2923"/>
                </a:lnTo>
                <a:lnTo>
                  <a:pt x="2512" y="2937"/>
                </a:lnTo>
                <a:lnTo>
                  <a:pt x="2490" y="2955"/>
                </a:lnTo>
                <a:lnTo>
                  <a:pt x="2467" y="2975"/>
                </a:lnTo>
                <a:lnTo>
                  <a:pt x="2447" y="2998"/>
                </a:lnTo>
                <a:lnTo>
                  <a:pt x="2428" y="3022"/>
                </a:lnTo>
                <a:lnTo>
                  <a:pt x="2409" y="3047"/>
                </a:lnTo>
                <a:lnTo>
                  <a:pt x="2390" y="3072"/>
                </a:lnTo>
                <a:lnTo>
                  <a:pt x="2371" y="3096"/>
                </a:lnTo>
                <a:lnTo>
                  <a:pt x="2350" y="3119"/>
                </a:lnTo>
                <a:lnTo>
                  <a:pt x="2329" y="3139"/>
                </a:lnTo>
                <a:lnTo>
                  <a:pt x="2305" y="3156"/>
                </a:lnTo>
                <a:lnTo>
                  <a:pt x="2280" y="3169"/>
                </a:lnTo>
                <a:lnTo>
                  <a:pt x="2250" y="3178"/>
                </a:lnTo>
                <a:lnTo>
                  <a:pt x="2219" y="3182"/>
                </a:lnTo>
                <a:lnTo>
                  <a:pt x="2187" y="3183"/>
                </a:lnTo>
                <a:lnTo>
                  <a:pt x="2153" y="3180"/>
                </a:lnTo>
                <a:lnTo>
                  <a:pt x="2119" y="3176"/>
                </a:lnTo>
                <a:lnTo>
                  <a:pt x="2085" y="3171"/>
                </a:lnTo>
                <a:lnTo>
                  <a:pt x="2051" y="3167"/>
                </a:lnTo>
                <a:lnTo>
                  <a:pt x="2017" y="3165"/>
                </a:lnTo>
                <a:lnTo>
                  <a:pt x="1984" y="3165"/>
                </a:lnTo>
                <a:lnTo>
                  <a:pt x="1953" y="3169"/>
                </a:lnTo>
                <a:lnTo>
                  <a:pt x="1921" y="3177"/>
                </a:lnTo>
                <a:lnTo>
                  <a:pt x="1892" y="3189"/>
                </a:lnTo>
                <a:lnTo>
                  <a:pt x="1862" y="3205"/>
                </a:lnTo>
                <a:lnTo>
                  <a:pt x="1832" y="3221"/>
                </a:lnTo>
                <a:lnTo>
                  <a:pt x="1802" y="3239"/>
                </a:lnTo>
                <a:lnTo>
                  <a:pt x="1773" y="3256"/>
                </a:lnTo>
                <a:lnTo>
                  <a:pt x="1742" y="3271"/>
                </a:lnTo>
                <a:lnTo>
                  <a:pt x="1712" y="3283"/>
                </a:lnTo>
                <a:lnTo>
                  <a:pt x="1681" y="3291"/>
                </a:lnTo>
                <a:lnTo>
                  <a:pt x="1649" y="3294"/>
                </a:lnTo>
                <a:lnTo>
                  <a:pt x="1617" y="3291"/>
                </a:lnTo>
                <a:lnTo>
                  <a:pt x="1586" y="3283"/>
                </a:lnTo>
                <a:lnTo>
                  <a:pt x="1556" y="3271"/>
                </a:lnTo>
                <a:lnTo>
                  <a:pt x="1525" y="3256"/>
                </a:lnTo>
                <a:lnTo>
                  <a:pt x="1496" y="3239"/>
                </a:lnTo>
                <a:lnTo>
                  <a:pt x="1466" y="3221"/>
                </a:lnTo>
                <a:lnTo>
                  <a:pt x="1436" y="3205"/>
                </a:lnTo>
                <a:lnTo>
                  <a:pt x="1406" y="3189"/>
                </a:lnTo>
                <a:lnTo>
                  <a:pt x="1376" y="3177"/>
                </a:lnTo>
                <a:lnTo>
                  <a:pt x="1345" y="3169"/>
                </a:lnTo>
                <a:lnTo>
                  <a:pt x="1314" y="3165"/>
                </a:lnTo>
                <a:lnTo>
                  <a:pt x="1281" y="3165"/>
                </a:lnTo>
                <a:lnTo>
                  <a:pt x="1247" y="3167"/>
                </a:lnTo>
                <a:lnTo>
                  <a:pt x="1213" y="3171"/>
                </a:lnTo>
                <a:lnTo>
                  <a:pt x="1179" y="3176"/>
                </a:lnTo>
                <a:lnTo>
                  <a:pt x="1145" y="3180"/>
                </a:lnTo>
                <a:lnTo>
                  <a:pt x="1111" y="3183"/>
                </a:lnTo>
                <a:lnTo>
                  <a:pt x="1079" y="3182"/>
                </a:lnTo>
                <a:lnTo>
                  <a:pt x="1048" y="3178"/>
                </a:lnTo>
                <a:lnTo>
                  <a:pt x="1018" y="3169"/>
                </a:lnTo>
                <a:lnTo>
                  <a:pt x="993" y="3156"/>
                </a:lnTo>
                <a:lnTo>
                  <a:pt x="969" y="3139"/>
                </a:lnTo>
                <a:lnTo>
                  <a:pt x="948" y="3119"/>
                </a:lnTo>
                <a:lnTo>
                  <a:pt x="927" y="3096"/>
                </a:lnTo>
                <a:lnTo>
                  <a:pt x="908" y="3072"/>
                </a:lnTo>
                <a:lnTo>
                  <a:pt x="889" y="3047"/>
                </a:lnTo>
                <a:lnTo>
                  <a:pt x="870" y="3022"/>
                </a:lnTo>
                <a:lnTo>
                  <a:pt x="851" y="2998"/>
                </a:lnTo>
                <a:lnTo>
                  <a:pt x="831" y="2975"/>
                </a:lnTo>
                <a:lnTo>
                  <a:pt x="808" y="2955"/>
                </a:lnTo>
                <a:lnTo>
                  <a:pt x="786" y="2937"/>
                </a:lnTo>
                <a:lnTo>
                  <a:pt x="761" y="2923"/>
                </a:lnTo>
                <a:lnTo>
                  <a:pt x="734" y="2911"/>
                </a:lnTo>
                <a:lnTo>
                  <a:pt x="705" y="2901"/>
                </a:lnTo>
                <a:lnTo>
                  <a:pt x="675" y="2892"/>
                </a:lnTo>
                <a:lnTo>
                  <a:pt x="645" y="2884"/>
                </a:lnTo>
                <a:lnTo>
                  <a:pt x="614" y="2876"/>
                </a:lnTo>
                <a:lnTo>
                  <a:pt x="585" y="2867"/>
                </a:lnTo>
                <a:lnTo>
                  <a:pt x="556" y="2857"/>
                </a:lnTo>
                <a:lnTo>
                  <a:pt x="529" y="2845"/>
                </a:lnTo>
                <a:lnTo>
                  <a:pt x="505" y="2830"/>
                </a:lnTo>
                <a:lnTo>
                  <a:pt x="483" y="2812"/>
                </a:lnTo>
                <a:lnTo>
                  <a:pt x="465" y="2790"/>
                </a:lnTo>
                <a:lnTo>
                  <a:pt x="450" y="2766"/>
                </a:lnTo>
                <a:lnTo>
                  <a:pt x="438" y="2739"/>
                </a:lnTo>
                <a:lnTo>
                  <a:pt x="428" y="2710"/>
                </a:lnTo>
                <a:lnTo>
                  <a:pt x="419" y="2681"/>
                </a:lnTo>
                <a:lnTo>
                  <a:pt x="411" y="2650"/>
                </a:lnTo>
                <a:lnTo>
                  <a:pt x="403" y="2620"/>
                </a:lnTo>
                <a:lnTo>
                  <a:pt x="394" y="2590"/>
                </a:lnTo>
                <a:lnTo>
                  <a:pt x="384" y="2561"/>
                </a:lnTo>
                <a:lnTo>
                  <a:pt x="372" y="2534"/>
                </a:lnTo>
                <a:lnTo>
                  <a:pt x="358" y="2509"/>
                </a:lnTo>
                <a:lnTo>
                  <a:pt x="340" y="2487"/>
                </a:lnTo>
                <a:lnTo>
                  <a:pt x="320" y="2464"/>
                </a:lnTo>
                <a:lnTo>
                  <a:pt x="297" y="2444"/>
                </a:lnTo>
                <a:lnTo>
                  <a:pt x="272" y="2425"/>
                </a:lnTo>
                <a:lnTo>
                  <a:pt x="247" y="2406"/>
                </a:lnTo>
                <a:lnTo>
                  <a:pt x="222" y="2387"/>
                </a:lnTo>
                <a:lnTo>
                  <a:pt x="198" y="2368"/>
                </a:lnTo>
                <a:lnTo>
                  <a:pt x="175" y="2347"/>
                </a:lnTo>
                <a:lnTo>
                  <a:pt x="155" y="2326"/>
                </a:lnTo>
                <a:lnTo>
                  <a:pt x="138" y="2302"/>
                </a:lnTo>
                <a:lnTo>
                  <a:pt x="125" y="2277"/>
                </a:lnTo>
                <a:lnTo>
                  <a:pt x="116" y="2247"/>
                </a:lnTo>
                <a:lnTo>
                  <a:pt x="112" y="2216"/>
                </a:lnTo>
                <a:lnTo>
                  <a:pt x="111" y="2184"/>
                </a:lnTo>
                <a:lnTo>
                  <a:pt x="114" y="2150"/>
                </a:lnTo>
                <a:lnTo>
                  <a:pt x="118" y="2116"/>
                </a:lnTo>
                <a:lnTo>
                  <a:pt x="123" y="2082"/>
                </a:lnTo>
                <a:lnTo>
                  <a:pt x="127" y="2048"/>
                </a:lnTo>
                <a:lnTo>
                  <a:pt x="129" y="2014"/>
                </a:lnTo>
                <a:lnTo>
                  <a:pt x="129" y="1981"/>
                </a:lnTo>
                <a:lnTo>
                  <a:pt x="125" y="1950"/>
                </a:lnTo>
                <a:lnTo>
                  <a:pt x="117" y="1919"/>
                </a:lnTo>
                <a:lnTo>
                  <a:pt x="105" y="1890"/>
                </a:lnTo>
                <a:lnTo>
                  <a:pt x="90" y="1860"/>
                </a:lnTo>
                <a:lnTo>
                  <a:pt x="73" y="1830"/>
                </a:lnTo>
                <a:lnTo>
                  <a:pt x="55" y="1800"/>
                </a:lnTo>
                <a:lnTo>
                  <a:pt x="38" y="1771"/>
                </a:lnTo>
                <a:lnTo>
                  <a:pt x="23" y="1740"/>
                </a:lnTo>
                <a:lnTo>
                  <a:pt x="11" y="1710"/>
                </a:lnTo>
                <a:lnTo>
                  <a:pt x="3" y="1679"/>
                </a:lnTo>
                <a:lnTo>
                  <a:pt x="0" y="1647"/>
                </a:lnTo>
                <a:lnTo>
                  <a:pt x="3" y="1615"/>
                </a:lnTo>
                <a:lnTo>
                  <a:pt x="11" y="1584"/>
                </a:lnTo>
                <a:lnTo>
                  <a:pt x="23" y="1554"/>
                </a:lnTo>
                <a:lnTo>
                  <a:pt x="38" y="1523"/>
                </a:lnTo>
                <a:lnTo>
                  <a:pt x="55" y="1494"/>
                </a:lnTo>
                <a:lnTo>
                  <a:pt x="73" y="1464"/>
                </a:lnTo>
                <a:lnTo>
                  <a:pt x="90" y="1434"/>
                </a:lnTo>
                <a:lnTo>
                  <a:pt x="105" y="1404"/>
                </a:lnTo>
                <a:lnTo>
                  <a:pt x="117" y="1375"/>
                </a:lnTo>
                <a:lnTo>
                  <a:pt x="125" y="1344"/>
                </a:lnTo>
                <a:lnTo>
                  <a:pt x="129" y="1313"/>
                </a:lnTo>
                <a:lnTo>
                  <a:pt x="129" y="1280"/>
                </a:lnTo>
                <a:lnTo>
                  <a:pt x="127" y="1246"/>
                </a:lnTo>
                <a:lnTo>
                  <a:pt x="123" y="1212"/>
                </a:lnTo>
                <a:lnTo>
                  <a:pt x="118" y="1178"/>
                </a:lnTo>
                <a:lnTo>
                  <a:pt x="114" y="1144"/>
                </a:lnTo>
                <a:lnTo>
                  <a:pt x="111" y="1110"/>
                </a:lnTo>
                <a:lnTo>
                  <a:pt x="112" y="1078"/>
                </a:lnTo>
                <a:lnTo>
                  <a:pt x="116" y="1047"/>
                </a:lnTo>
                <a:lnTo>
                  <a:pt x="125" y="1017"/>
                </a:lnTo>
                <a:lnTo>
                  <a:pt x="138" y="992"/>
                </a:lnTo>
                <a:lnTo>
                  <a:pt x="155" y="968"/>
                </a:lnTo>
                <a:lnTo>
                  <a:pt x="175" y="947"/>
                </a:lnTo>
                <a:lnTo>
                  <a:pt x="198" y="926"/>
                </a:lnTo>
                <a:lnTo>
                  <a:pt x="222" y="907"/>
                </a:lnTo>
                <a:lnTo>
                  <a:pt x="247" y="888"/>
                </a:lnTo>
                <a:lnTo>
                  <a:pt x="272" y="869"/>
                </a:lnTo>
                <a:lnTo>
                  <a:pt x="297" y="850"/>
                </a:lnTo>
                <a:lnTo>
                  <a:pt x="320" y="830"/>
                </a:lnTo>
                <a:lnTo>
                  <a:pt x="340" y="807"/>
                </a:lnTo>
                <a:lnTo>
                  <a:pt x="358" y="785"/>
                </a:lnTo>
                <a:lnTo>
                  <a:pt x="372" y="760"/>
                </a:lnTo>
                <a:lnTo>
                  <a:pt x="384" y="733"/>
                </a:lnTo>
                <a:lnTo>
                  <a:pt x="394" y="704"/>
                </a:lnTo>
                <a:lnTo>
                  <a:pt x="403" y="674"/>
                </a:lnTo>
                <a:lnTo>
                  <a:pt x="411" y="644"/>
                </a:lnTo>
                <a:lnTo>
                  <a:pt x="419" y="613"/>
                </a:lnTo>
                <a:lnTo>
                  <a:pt x="428" y="584"/>
                </a:lnTo>
                <a:lnTo>
                  <a:pt x="438" y="555"/>
                </a:lnTo>
                <a:lnTo>
                  <a:pt x="450" y="528"/>
                </a:lnTo>
                <a:lnTo>
                  <a:pt x="465" y="504"/>
                </a:lnTo>
                <a:lnTo>
                  <a:pt x="483" y="482"/>
                </a:lnTo>
                <a:lnTo>
                  <a:pt x="505" y="464"/>
                </a:lnTo>
                <a:lnTo>
                  <a:pt x="529" y="449"/>
                </a:lnTo>
                <a:lnTo>
                  <a:pt x="556" y="437"/>
                </a:lnTo>
                <a:lnTo>
                  <a:pt x="585" y="427"/>
                </a:lnTo>
                <a:lnTo>
                  <a:pt x="614" y="418"/>
                </a:lnTo>
                <a:lnTo>
                  <a:pt x="645" y="410"/>
                </a:lnTo>
                <a:lnTo>
                  <a:pt x="675" y="402"/>
                </a:lnTo>
                <a:lnTo>
                  <a:pt x="705" y="393"/>
                </a:lnTo>
                <a:lnTo>
                  <a:pt x="734" y="383"/>
                </a:lnTo>
                <a:lnTo>
                  <a:pt x="761" y="371"/>
                </a:lnTo>
                <a:lnTo>
                  <a:pt x="786" y="357"/>
                </a:lnTo>
                <a:lnTo>
                  <a:pt x="808" y="339"/>
                </a:lnTo>
                <a:lnTo>
                  <a:pt x="831" y="319"/>
                </a:lnTo>
                <a:lnTo>
                  <a:pt x="851" y="296"/>
                </a:lnTo>
                <a:lnTo>
                  <a:pt x="870" y="272"/>
                </a:lnTo>
                <a:lnTo>
                  <a:pt x="889" y="247"/>
                </a:lnTo>
                <a:lnTo>
                  <a:pt x="908" y="222"/>
                </a:lnTo>
                <a:lnTo>
                  <a:pt x="927" y="198"/>
                </a:lnTo>
                <a:lnTo>
                  <a:pt x="948" y="175"/>
                </a:lnTo>
                <a:lnTo>
                  <a:pt x="969" y="155"/>
                </a:lnTo>
                <a:lnTo>
                  <a:pt x="993" y="138"/>
                </a:lnTo>
                <a:lnTo>
                  <a:pt x="1018" y="125"/>
                </a:lnTo>
                <a:lnTo>
                  <a:pt x="1048" y="116"/>
                </a:lnTo>
                <a:lnTo>
                  <a:pt x="1079" y="112"/>
                </a:lnTo>
                <a:lnTo>
                  <a:pt x="1111" y="111"/>
                </a:lnTo>
                <a:lnTo>
                  <a:pt x="1145" y="114"/>
                </a:lnTo>
                <a:lnTo>
                  <a:pt x="1179" y="118"/>
                </a:lnTo>
                <a:lnTo>
                  <a:pt x="1213" y="123"/>
                </a:lnTo>
                <a:lnTo>
                  <a:pt x="1247" y="127"/>
                </a:lnTo>
                <a:lnTo>
                  <a:pt x="1281" y="129"/>
                </a:lnTo>
                <a:lnTo>
                  <a:pt x="1314" y="129"/>
                </a:lnTo>
                <a:lnTo>
                  <a:pt x="1345" y="125"/>
                </a:lnTo>
                <a:lnTo>
                  <a:pt x="1376" y="117"/>
                </a:lnTo>
                <a:lnTo>
                  <a:pt x="1406" y="105"/>
                </a:lnTo>
                <a:lnTo>
                  <a:pt x="1436" y="89"/>
                </a:lnTo>
                <a:lnTo>
                  <a:pt x="1466" y="73"/>
                </a:lnTo>
                <a:lnTo>
                  <a:pt x="1496" y="55"/>
                </a:lnTo>
                <a:lnTo>
                  <a:pt x="1525" y="38"/>
                </a:lnTo>
                <a:lnTo>
                  <a:pt x="1556" y="23"/>
                </a:lnTo>
                <a:lnTo>
                  <a:pt x="1586" y="11"/>
                </a:lnTo>
                <a:lnTo>
                  <a:pt x="1617" y="3"/>
                </a:lnTo>
                <a:lnTo>
                  <a:pt x="1649" y="0"/>
                </a:lnTo>
                <a:close/>
              </a:path>
            </a:pathLst>
          </a:custGeom>
          <a:solidFill>
            <a:schemeClr val="bg2"/>
          </a:solidFill>
          <a:ln w="0">
            <a:noFill/>
            <a:prstDash val="solid"/>
            <a:round/>
            <a:headEnd/>
            <a:tailEnd/>
          </a:ln>
        </p:spPr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78523" y="1098388"/>
            <a:ext cx="10318418" cy="4394988"/>
          </a:xfrm>
        </p:spPr>
        <p:txBody>
          <a:bodyPr anchor="ctr">
            <a:noAutofit/>
          </a:bodyPr>
          <a:lstStyle>
            <a:lvl1pPr algn="ctr">
              <a:defRPr sz="10000" spc="800" baseline="0"/>
            </a:lvl1pPr>
          </a:lstStyle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215045" y="5979196"/>
            <a:ext cx="8045373" cy="742279"/>
          </a:xfrm>
        </p:spPr>
        <p:txBody>
          <a:bodyPr anchor="t">
            <a:normAutofit/>
          </a:bodyPr>
          <a:lstStyle>
            <a:lvl1pPr marL="0" indent="0" algn="ctr">
              <a:lnSpc>
                <a:spcPct val="100000"/>
              </a:lnSpc>
              <a:buNone/>
              <a:defRPr sz="2000" b="1" i="0" cap="all" spc="400" baseline="0">
                <a:solidFill>
                  <a:schemeClr val="tx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e-DE"/>
              <a:t>Master-Untertitelformat bearbeiten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1078523" y="6375679"/>
            <a:ext cx="2329722" cy="348462"/>
          </a:xfrm>
        </p:spPr>
        <p:txBody>
          <a:bodyPr/>
          <a:lstStyle>
            <a:lvl1pPr>
              <a:defRPr baseline="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fld id="{9334D819-9F07-4261-B09B-9E467E5D9002}" type="datetimeFigureOut">
              <a:rPr lang="en-US" dirty="0"/>
              <a:pPr/>
              <a:t>11/15/2024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180332" y="6375679"/>
            <a:ext cx="4114800" cy="345796"/>
          </a:xfrm>
        </p:spPr>
        <p:txBody>
          <a:bodyPr/>
          <a:lstStyle>
            <a:lvl1pPr>
              <a:defRPr baseline="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067218" y="6375679"/>
            <a:ext cx="2329723" cy="345796"/>
          </a:xfrm>
        </p:spPr>
        <p:txBody>
          <a:bodyPr/>
          <a:lstStyle>
            <a:lvl1pPr>
              <a:defRPr baseline="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fld id="{71766878-3199-4EAB-94E7-2D6D11070E14}" type="slidenum">
              <a:rPr lang="en-US" dirty="0"/>
              <a:pPr/>
              <a:t>‹Nr.›</a:t>
            </a:fld>
            <a:endParaRPr lang="en-US" dirty="0"/>
          </a:p>
        </p:txBody>
      </p:sp>
      <p:sp>
        <p:nvSpPr>
          <p:cNvPr id="13" name="Rectangle 12" title="left edge border"/>
          <p:cNvSpPr/>
          <p:nvPr/>
        </p:nvSpPr>
        <p:spPr>
          <a:xfrm>
            <a:off x="0" y="0"/>
            <a:ext cx="283464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34D819-9F07-4261-B09B-9E467E5D9002}" type="datetimeFigureOut">
              <a:rPr lang="en-US" dirty="0"/>
              <a:t>11/15/2024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766878-3199-4EAB-94E7-2D6D11070E14}" type="slidenum">
              <a:rPr lang="en-US" dirty="0"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Abschnitts-&#10;überschrift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242929" y="1073888"/>
            <a:ext cx="8187071" cy="4064627"/>
          </a:xfrm>
        </p:spPr>
        <p:txBody>
          <a:bodyPr anchor="b">
            <a:normAutofit/>
          </a:bodyPr>
          <a:lstStyle>
            <a:lvl1pPr>
              <a:defRPr sz="8400" spc="800" baseline="0">
                <a:solidFill>
                  <a:schemeClr val="tx2"/>
                </a:solidFill>
              </a:defRPr>
            </a:lvl1pPr>
          </a:lstStyle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242930" y="5159781"/>
            <a:ext cx="7017488" cy="951135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buNone/>
              <a:defRPr sz="2000" b="1" i="0" cap="all" spc="400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3236546" y="6375679"/>
            <a:ext cx="1493947" cy="348462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fld id="{9334D819-9F07-4261-B09B-9E467E5D9002}" type="datetimeFigureOut">
              <a:rPr lang="en-US" dirty="0"/>
              <a:pPr/>
              <a:t>11/15/2024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279064" y="6375679"/>
            <a:ext cx="4114800" cy="345796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942434" y="6375679"/>
            <a:ext cx="1487566" cy="345796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fld id="{71766878-3199-4EAB-94E7-2D6D11070E14}" type="slidenum">
              <a:rPr lang="en-US" dirty="0"/>
              <a:pPr/>
              <a:t>‹Nr.›</a:t>
            </a:fld>
            <a:endParaRPr lang="en-US" dirty="0"/>
          </a:p>
        </p:txBody>
      </p:sp>
      <p:grpSp>
        <p:nvGrpSpPr>
          <p:cNvPr id="7" name="Group 6" title="left scallop shape"/>
          <p:cNvGrpSpPr/>
          <p:nvPr/>
        </p:nvGrpSpPr>
        <p:grpSpPr>
          <a:xfrm>
            <a:off x="0" y="0"/>
            <a:ext cx="2814638" cy="6858000"/>
            <a:chOff x="0" y="0"/>
            <a:chExt cx="2814638" cy="6858000"/>
          </a:xfrm>
        </p:grpSpPr>
        <p:sp>
          <p:nvSpPr>
            <p:cNvPr id="11" name="Freeform 6" title="left scallop shape"/>
            <p:cNvSpPr/>
            <p:nvPr/>
          </p:nvSpPr>
          <p:spPr bwMode="auto">
            <a:xfrm>
              <a:off x="0" y="0"/>
              <a:ext cx="2814638" cy="6858000"/>
            </a:xfrm>
            <a:custGeom>
              <a:avLst/>
              <a:gdLst/>
              <a:ahLst/>
              <a:cxnLst/>
              <a:rect l="0" t="0" r="r" b="b"/>
              <a:pathLst>
                <a:path w="1773" h="4320">
                  <a:moveTo>
                    <a:pt x="0" y="0"/>
                  </a:moveTo>
                  <a:lnTo>
                    <a:pt x="891" y="0"/>
                  </a:lnTo>
                  <a:lnTo>
                    <a:pt x="906" y="56"/>
                  </a:lnTo>
                  <a:lnTo>
                    <a:pt x="921" y="111"/>
                  </a:lnTo>
                  <a:lnTo>
                    <a:pt x="938" y="165"/>
                  </a:lnTo>
                  <a:lnTo>
                    <a:pt x="957" y="217"/>
                  </a:lnTo>
                  <a:lnTo>
                    <a:pt x="980" y="266"/>
                  </a:lnTo>
                  <a:lnTo>
                    <a:pt x="1007" y="312"/>
                  </a:lnTo>
                  <a:lnTo>
                    <a:pt x="1036" y="351"/>
                  </a:lnTo>
                  <a:lnTo>
                    <a:pt x="1069" y="387"/>
                  </a:lnTo>
                  <a:lnTo>
                    <a:pt x="1105" y="422"/>
                  </a:lnTo>
                  <a:lnTo>
                    <a:pt x="1145" y="456"/>
                  </a:lnTo>
                  <a:lnTo>
                    <a:pt x="1185" y="487"/>
                  </a:lnTo>
                  <a:lnTo>
                    <a:pt x="1227" y="520"/>
                  </a:lnTo>
                  <a:lnTo>
                    <a:pt x="1270" y="551"/>
                  </a:lnTo>
                  <a:lnTo>
                    <a:pt x="1311" y="584"/>
                  </a:lnTo>
                  <a:lnTo>
                    <a:pt x="1352" y="617"/>
                  </a:lnTo>
                  <a:lnTo>
                    <a:pt x="1390" y="651"/>
                  </a:lnTo>
                  <a:lnTo>
                    <a:pt x="1425" y="687"/>
                  </a:lnTo>
                  <a:lnTo>
                    <a:pt x="1456" y="725"/>
                  </a:lnTo>
                  <a:lnTo>
                    <a:pt x="1484" y="765"/>
                  </a:lnTo>
                  <a:lnTo>
                    <a:pt x="1505" y="808"/>
                  </a:lnTo>
                  <a:lnTo>
                    <a:pt x="1521" y="856"/>
                  </a:lnTo>
                  <a:lnTo>
                    <a:pt x="1530" y="907"/>
                  </a:lnTo>
                  <a:lnTo>
                    <a:pt x="1534" y="960"/>
                  </a:lnTo>
                  <a:lnTo>
                    <a:pt x="1534" y="1013"/>
                  </a:lnTo>
                  <a:lnTo>
                    <a:pt x="1530" y="1068"/>
                  </a:lnTo>
                  <a:lnTo>
                    <a:pt x="1523" y="1125"/>
                  </a:lnTo>
                  <a:lnTo>
                    <a:pt x="1515" y="1181"/>
                  </a:lnTo>
                  <a:lnTo>
                    <a:pt x="1508" y="1237"/>
                  </a:lnTo>
                  <a:lnTo>
                    <a:pt x="1501" y="1293"/>
                  </a:lnTo>
                  <a:lnTo>
                    <a:pt x="1496" y="1350"/>
                  </a:lnTo>
                  <a:lnTo>
                    <a:pt x="1494" y="1405"/>
                  </a:lnTo>
                  <a:lnTo>
                    <a:pt x="1497" y="1458"/>
                  </a:lnTo>
                  <a:lnTo>
                    <a:pt x="1504" y="1511"/>
                  </a:lnTo>
                  <a:lnTo>
                    <a:pt x="1517" y="1560"/>
                  </a:lnTo>
                  <a:lnTo>
                    <a:pt x="1535" y="1610"/>
                  </a:lnTo>
                  <a:lnTo>
                    <a:pt x="1557" y="1659"/>
                  </a:lnTo>
                  <a:lnTo>
                    <a:pt x="1583" y="1708"/>
                  </a:lnTo>
                  <a:lnTo>
                    <a:pt x="1611" y="1757"/>
                  </a:lnTo>
                  <a:lnTo>
                    <a:pt x="1640" y="1807"/>
                  </a:lnTo>
                  <a:lnTo>
                    <a:pt x="1669" y="1855"/>
                  </a:lnTo>
                  <a:lnTo>
                    <a:pt x="1696" y="1905"/>
                  </a:lnTo>
                  <a:lnTo>
                    <a:pt x="1721" y="1954"/>
                  </a:lnTo>
                  <a:lnTo>
                    <a:pt x="1742" y="2006"/>
                  </a:lnTo>
                  <a:lnTo>
                    <a:pt x="1759" y="2057"/>
                  </a:lnTo>
                  <a:lnTo>
                    <a:pt x="1769" y="2108"/>
                  </a:lnTo>
                  <a:lnTo>
                    <a:pt x="1773" y="2160"/>
                  </a:lnTo>
                  <a:lnTo>
                    <a:pt x="1769" y="2212"/>
                  </a:lnTo>
                  <a:lnTo>
                    <a:pt x="1759" y="2263"/>
                  </a:lnTo>
                  <a:lnTo>
                    <a:pt x="1742" y="2314"/>
                  </a:lnTo>
                  <a:lnTo>
                    <a:pt x="1721" y="2366"/>
                  </a:lnTo>
                  <a:lnTo>
                    <a:pt x="1696" y="2415"/>
                  </a:lnTo>
                  <a:lnTo>
                    <a:pt x="1669" y="2465"/>
                  </a:lnTo>
                  <a:lnTo>
                    <a:pt x="1640" y="2513"/>
                  </a:lnTo>
                  <a:lnTo>
                    <a:pt x="1611" y="2563"/>
                  </a:lnTo>
                  <a:lnTo>
                    <a:pt x="1583" y="2612"/>
                  </a:lnTo>
                  <a:lnTo>
                    <a:pt x="1557" y="2661"/>
                  </a:lnTo>
                  <a:lnTo>
                    <a:pt x="1535" y="2710"/>
                  </a:lnTo>
                  <a:lnTo>
                    <a:pt x="1517" y="2760"/>
                  </a:lnTo>
                  <a:lnTo>
                    <a:pt x="1504" y="2809"/>
                  </a:lnTo>
                  <a:lnTo>
                    <a:pt x="1497" y="2862"/>
                  </a:lnTo>
                  <a:lnTo>
                    <a:pt x="1494" y="2915"/>
                  </a:lnTo>
                  <a:lnTo>
                    <a:pt x="1496" y="2970"/>
                  </a:lnTo>
                  <a:lnTo>
                    <a:pt x="1501" y="3027"/>
                  </a:lnTo>
                  <a:lnTo>
                    <a:pt x="1508" y="3083"/>
                  </a:lnTo>
                  <a:lnTo>
                    <a:pt x="1515" y="3139"/>
                  </a:lnTo>
                  <a:lnTo>
                    <a:pt x="1523" y="3195"/>
                  </a:lnTo>
                  <a:lnTo>
                    <a:pt x="1530" y="3252"/>
                  </a:lnTo>
                  <a:lnTo>
                    <a:pt x="1534" y="3307"/>
                  </a:lnTo>
                  <a:lnTo>
                    <a:pt x="1534" y="3360"/>
                  </a:lnTo>
                  <a:lnTo>
                    <a:pt x="1530" y="3413"/>
                  </a:lnTo>
                  <a:lnTo>
                    <a:pt x="1521" y="3464"/>
                  </a:lnTo>
                  <a:lnTo>
                    <a:pt x="1505" y="3512"/>
                  </a:lnTo>
                  <a:lnTo>
                    <a:pt x="1484" y="3555"/>
                  </a:lnTo>
                  <a:lnTo>
                    <a:pt x="1456" y="3595"/>
                  </a:lnTo>
                  <a:lnTo>
                    <a:pt x="1425" y="3633"/>
                  </a:lnTo>
                  <a:lnTo>
                    <a:pt x="1390" y="3669"/>
                  </a:lnTo>
                  <a:lnTo>
                    <a:pt x="1352" y="3703"/>
                  </a:lnTo>
                  <a:lnTo>
                    <a:pt x="1311" y="3736"/>
                  </a:lnTo>
                  <a:lnTo>
                    <a:pt x="1270" y="3769"/>
                  </a:lnTo>
                  <a:lnTo>
                    <a:pt x="1227" y="3800"/>
                  </a:lnTo>
                  <a:lnTo>
                    <a:pt x="1185" y="3833"/>
                  </a:lnTo>
                  <a:lnTo>
                    <a:pt x="1145" y="3864"/>
                  </a:lnTo>
                  <a:lnTo>
                    <a:pt x="1105" y="3898"/>
                  </a:lnTo>
                  <a:lnTo>
                    <a:pt x="1069" y="3933"/>
                  </a:lnTo>
                  <a:lnTo>
                    <a:pt x="1036" y="3969"/>
                  </a:lnTo>
                  <a:lnTo>
                    <a:pt x="1007" y="4008"/>
                  </a:lnTo>
                  <a:lnTo>
                    <a:pt x="980" y="4054"/>
                  </a:lnTo>
                  <a:lnTo>
                    <a:pt x="957" y="4103"/>
                  </a:lnTo>
                  <a:lnTo>
                    <a:pt x="938" y="4155"/>
                  </a:lnTo>
                  <a:lnTo>
                    <a:pt x="921" y="4209"/>
                  </a:lnTo>
                  <a:lnTo>
                    <a:pt x="906" y="4264"/>
                  </a:lnTo>
                  <a:lnTo>
                    <a:pt x="891" y="4320"/>
                  </a:lnTo>
                  <a:lnTo>
                    <a:pt x="0" y="432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2"/>
            </a:solidFill>
            <a:ln w="0">
              <a:noFill/>
              <a:prstDash val="solid"/>
              <a:round/>
              <a:headEnd/>
              <a:tailEnd/>
            </a:ln>
          </p:spPr>
        </p:sp>
        <p:sp>
          <p:nvSpPr>
            <p:cNvPr id="16" name="Freeform 11" title="left scallop inline"/>
            <p:cNvSpPr/>
            <p:nvPr/>
          </p:nvSpPr>
          <p:spPr bwMode="auto">
            <a:xfrm>
              <a:off x="874382" y="0"/>
              <a:ext cx="1646238" cy="6858000"/>
            </a:xfrm>
            <a:custGeom>
              <a:avLst/>
              <a:gdLst/>
              <a:ahLst/>
              <a:cxnLst/>
              <a:rect l="0" t="0" r="r" b="b"/>
              <a:pathLst>
                <a:path w="1037" h="4320">
                  <a:moveTo>
                    <a:pt x="0" y="0"/>
                  </a:moveTo>
                  <a:lnTo>
                    <a:pt x="171" y="0"/>
                  </a:lnTo>
                  <a:lnTo>
                    <a:pt x="188" y="55"/>
                  </a:lnTo>
                  <a:lnTo>
                    <a:pt x="204" y="110"/>
                  </a:lnTo>
                  <a:lnTo>
                    <a:pt x="220" y="166"/>
                  </a:lnTo>
                  <a:lnTo>
                    <a:pt x="234" y="223"/>
                  </a:lnTo>
                  <a:lnTo>
                    <a:pt x="251" y="278"/>
                  </a:lnTo>
                  <a:lnTo>
                    <a:pt x="269" y="331"/>
                  </a:lnTo>
                  <a:lnTo>
                    <a:pt x="292" y="381"/>
                  </a:lnTo>
                  <a:lnTo>
                    <a:pt x="319" y="427"/>
                  </a:lnTo>
                  <a:lnTo>
                    <a:pt x="349" y="466"/>
                  </a:lnTo>
                  <a:lnTo>
                    <a:pt x="382" y="503"/>
                  </a:lnTo>
                  <a:lnTo>
                    <a:pt x="420" y="537"/>
                  </a:lnTo>
                  <a:lnTo>
                    <a:pt x="460" y="571"/>
                  </a:lnTo>
                  <a:lnTo>
                    <a:pt x="502" y="603"/>
                  </a:lnTo>
                  <a:lnTo>
                    <a:pt x="544" y="635"/>
                  </a:lnTo>
                  <a:lnTo>
                    <a:pt x="587" y="668"/>
                  </a:lnTo>
                  <a:lnTo>
                    <a:pt x="628" y="700"/>
                  </a:lnTo>
                  <a:lnTo>
                    <a:pt x="667" y="734"/>
                  </a:lnTo>
                  <a:lnTo>
                    <a:pt x="703" y="771"/>
                  </a:lnTo>
                  <a:lnTo>
                    <a:pt x="736" y="808"/>
                  </a:lnTo>
                  <a:lnTo>
                    <a:pt x="763" y="848"/>
                  </a:lnTo>
                  <a:lnTo>
                    <a:pt x="786" y="893"/>
                  </a:lnTo>
                  <a:lnTo>
                    <a:pt x="800" y="937"/>
                  </a:lnTo>
                  <a:lnTo>
                    <a:pt x="809" y="986"/>
                  </a:lnTo>
                  <a:lnTo>
                    <a:pt x="813" y="1034"/>
                  </a:lnTo>
                  <a:lnTo>
                    <a:pt x="812" y="1085"/>
                  </a:lnTo>
                  <a:lnTo>
                    <a:pt x="808" y="1136"/>
                  </a:lnTo>
                  <a:lnTo>
                    <a:pt x="803" y="1189"/>
                  </a:lnTo>
                  <a:lnTo>
                    <a:pt x="796" y="1242"/>
                  </a:lnTo>
                  <a:lnTo>
                    <a:pt x="788" y="1295"/>
                  </a:lnTo>
                  <a:lnTo>
                    <a:pt x="782" y="1348"/>
                  </a:lnTo>
                  <a:lnTo>
                    <a:pt x="778" y="1401"/>
                  </a:lnTo>
                  <a:lnTo>
                    <a:pt x="775" y="1452"/>
                  </a:lnTo>
                  <a:lnTo>
                    <a:pt x="778" y="1502"/>
                  </a:lnTo>
                  <a:lnTo>
                    <a:pt x="784" y="1551"/>
                  </a:lnTo>
                  <a:lnTo>
                    <a:pt x="797" y="1602"/>
                  </a:lnTo>
                  <a:lnTo>
                    <a:pt x="817" y="1652"/>
                  </a:lnTo>
                  <a:lnTo>
                    <a:pt x="841" y="1702"/>
                  </a:lnTo>
                  <a:lnTo>
                    <a:pt x="868" y="1752"/>
                  </a:lnTo>
                  <a:lnTo>
                    <a:pt x="896" y="1801"/>
                  </a:lnTo>
                  <a:lnTo>
                    <a:pt x="926" y="1851"/>
                  </a:lnTo>
                  <a:lnTo>
                    <a:pt x="953" y="1901"/>
                  </a:lnTo>
                  <a:lnTo>
                    <a:pt x="980" y="1952"/>
                  </a:lnTo>
                  <a:lnTo>
                    <a:pt x="1003" y="2003"/>
                  </a:lnTo>
                  <a:lnTo>
                    <a:pt x="1021" y="2054"/>
                  </a:lnTo>
                  <a:lnTo>
                    <a:pt x="1031" y="2106"/>
                  </a:lnTo>
                  <a:lnTo>
                    <a:pt x="1037" y="2160"/>
                  </a:lnTo>
                  <a:lnTo>
                    <a:pt x="1031" y="2214"/>
                  </a:lnTo>
                  <a:lnTo>
                    <a:pt x="1021" y="2266"/>
                  </a:lnTo>
                  <a:lnTo>
                    <a:pt x="1003" y="2317"/>
                  </a:lnTo>
                  <a:lnTo>
                    <a:pt x="980" y="2368"/>
                  </a:lnTo>
                  <a:lnTo>
                    <a:pt x="953" y="2419"/>
                  </a:lnTo>
                  <a:lnTo>
                    <a:pt x="926" y="2469"/>
                  </a:lnTo>
                  <a:lnTo>
                    <a:pt x="896" y="2519"/>
                  </a:lnTo>
                  <a:lnTo>
                    <a:pt x="868" y="2568"/>
                  </a:lnTo>
                  <a:lnTo>
                    <a:pt x="841" y="2618"/>
                  </a:lnTo>
                  <a:lnTo>
                    <a:pt x="817" y="2668"/>
                  </a:lnTo>
                  <a:lnTo>
                    <a:pt x="797" y="2718"/>
                  </a:lnTo>
                  <a:lnTo>
                    <a:pt x="784" y="2769"/>
                  </a:lnTo>
                  <a:lnTo>
                    <a:pt x="778" y="2818"/>
                  </a:lnTo>
                  <a:lnTo>
                    <a:pt x="775" y="2868"/>
                  </a:lnTo>
                  <a:lnTo>
                    <a:pt x="778" y="2919"/>
                  </a:lnTo>
                  <a:lnTo>
                    <a:pt x="782" y="2972"/>
                  </a:lnTo>
                  <a:lnTo>
                    <a:pt x="788" y="3025"/>
                  </a:lnTo>
                  <a:lnTo>
                    <a:pt x="796" y="3078"/>
                  </a:lnTo>
                  <a:lnTo>
                    <a:pt x="803" y="3131"/>
                  </a:lnTo>
                  <a:lnTo>
                    <a:pt x="808" y="3184"/>
                  </a:lnTo>
                  <a:lnTo>
                    <a:pt x="812" y="3235"/>
                  </a:lnTo>
                  <a:lnTo>
                    <a:pt x="813" y="3286"/>
                  </a:lnTo>
                  <a:lnTo>
                    <a:pt x="809" y="3334"/>
                  </a:lnTo>
                  <a:lnTo>
                    <a:pt x="800" y="3383"/>
                  </a:lnTo>
                  <a:lnTo>
                    <a:pt x="786" y="3427"/>
                  </a:lnTo>
                  <a:lnTo>
                    <a:pt x="763" y="3472"/>
                  </a:lnTo>
                  <a:lnTo>
                    <a:pt x="736" y="3512"/>
                  </a:lnTo>
                  <a:lnTo>
                    <a:pt x="703" y="3549"/>
                  </a:lnTo>
                  <a:lnTo>
                    <a:pt x="667" y="3586"/>
                  </a:lnTo>
                  <a:lnTo>
                    <a:pt x="628" y="3620"/>
                  </a:lnTo>
                  <a:lnTo>
                    <a:pt x="587" y="3652"/>
                  </a:lnTo>
                  <a:lnTo>
                    <a:pt x="544" y="3685"/>
                  </a:lnTo>
                  <a:lnTo>
                    <a:pt x="502" y="3717"/>
                  </a:lnTo>
                  <a:lnTo>
                    <a:pt x="460" y="3749"/>
                  </a:lnTo>
                  <a:lnTo>
                    <a:pt x="420" y="3783"/>
                  </a:lnTo>
                  <a:lnTo>
                    <a:pt x="382" y="3817"/>
                  </a:lnTo>
                  <a:lnTo>
                    <a:pt x="349" y="3854"/>
                  </a:lnTo>
                  <a:lnTo>
                    <a:pt x="319" y="3893"/>
                  </a:lnTo>
                  <a:lnTo>
                    <a:pt x="292" y="3939"/>
                  </a:lnTo>
                  <a:lnTo>
                    <a:pt x="269" y="3989"/>
                  </a:lnTo>
                  <a:lnTo>
                    <a:pt x="251" y="4042"/>
                  </a:lnTo>
                  <a:lnTo>
                    <a:pt x="234" y="4097"/>
                  </a:lnTo>
                  <a:lnTo>
                    <a:pt x="220" y="4154"/>
                  </a:lnTo>
                  <a:lnTo>
                    <a:pt x="204" y="4210"/>
                  </a:lnTo>
                  <a:lnTo>
                    <a:pt x="188" y="4265"/>
                  </a:lnTo>
                  <a:lnTo>
                    <a:pt x="171" y="4320"/>
                  </a:lnTo>
                  <a:lnTo>
                    <a:pt x="0" y="4320"/>
                  </a:lnTo>
                  <a:lnTo>
                    <a:pt x="17" y="4278"/>
                  </a:lnTo>
                  <a:lnTo>
                    <a:pt x="33" y="4232"/>
                  </a:lnTo>
                  <a:lnTo>
                    <a:pt x="46" y="4183"/>
                  </a:lnTo>
                  <a:lnTo>
                    <a:pt x="60" y="4131"/>
                  </a:lnTo>
                  <a:lnTo>
                    <a:pt x="75" y="4075"/>
                  </a:lnTo>
                  <a:lnTo>
                    <a:pt x="90" y="4019"/>
                  </a:lnTo>
                  <a:lnTo>
                    <a:pt x="109" y="3964"/>
                  </a:lnTo>
                  <a:lnTo>
                    <a:pt x="129" y="3909"/>
                  </a:lnTo>
                  <a:lnTo>
                    <a:pt x="156" y="3855"/>
                  </a:lnTo>
                  <a:lnTo>
                    <a:pt x="186" y="3804"/>
                  </a:lnTo>
                  <a:lnTo>
                    <a:pt x="222" y="3756"/>
                  </a:lnTo>
                  <a:lnTo>
                    <a:pt x="261" y="3713"/>
                  </a:lnTo>
                  <a:lnTo>
                    <a:pt x="303" y="3672"/>
                  </a:lnTo>
                  <a:lnTo>
                    <a:pt x="348" y="3634"/>
                  </a:lnTo>
                  <a:lnTo>
                    <a:pt x="392" y="3599"/>
                  </a:lnTo>
                  <a:lnTo>
                    <a:pt x="438" y="3565"/>
                  </a:lnTo>
                  <a:lnTo>
                    <a:pt x="482" y="3531"/>
                  </a:lnTo>
                  <a:lnTo>
                    <a:pt x="523" y="3499"/>
                  </a:lnTo>
                  <a:lnTo>
                    <a:pt x="561" y="3466"/>
                  </a:lnTo>
                  <a:lnTo>
                    <a:pt x="594" y="3434"/>
                  </a:lnTo>
                  <a:lnTo>
                    <a:pt x="620" y="3400"/>
                  </a:lnTo>
                  <a:lnTo>
                    <a:pt x="638" y="3367"/>
                  </a:lnTo>
                  <a:lnTo>
                    <a:pt x="647" y="3336"/>
                  </a:lnTo>
                  <a:lnTo>
                    <a:pt x="652" y="3302"/>
                  </a:lnTo>
                  <a:lnTo>
                    <a:pt x="654" y="3265"/>
                  </a:lnTo>
                  <a:lnTo>
                    <a:pt x="651" y="3224"/>
                  </a:lnTo>
                  <a:lnTo>
                    <a:pt x="647" y="3181"/>
                  </a:lnTo>
                  <a:lnTo>
                    <a:pt x="642" y="3137"/>
                  </a:lnTo>
                  <a:lnTo>
                    <a:pt x="637" y="3091"/>
                  </a:lnTo>
                  <a:lnTo>
                    <a:pt x="626" y="3021"/>
                  </a:lnTo>
                  <a:lnTo>
                    <a:pt x="620" y="2952"/>
                  </a:lnTo>
                  <a:lnTo>
                    <a:pt x="616" y="2881"/>
                  </a:lnTo>
                  <a:lnTo>
                    <a:pt x="618" y="2809"/>
                  </a:lnTo>
                  <a:lnTo>
                    <a:pt x="628" y="2737"/>
                  </a:lnTo>
                  <a:lnTo>
                    <a:pt x="642" y="2681"/>
                  </a:lnTo>
                  <a:lnTo>
                    <a:pt x="661" y="2626"/>
                  </a:lnTo>
                  <a:lnTo>
                    <a:pt x="685" y="2574"/>
                  </a:lnTo>
                  <a:lnTo>
                    <a:pt x="711" y="2521"/>
                  </a:lnTo>
                  <a:lnTo>
                    <a:pt x="739" y="2472"/>
                  </a:lnTo>
                  <a:lnTo>
                    <a:pt x="767" y="2423"/>
                  </a:lnTo>
                  <a:lnTo>
                    <a:pt x="791" y="2381"/>
                  </a:lnTo>
                  <a:lnTo>
                    <a:pt x="813" y="2342"/>
                  </a:lnTo>
                  <a:lnTo>
                    <a:pt x="834" y="2303"/>
                  </a:lnTo>
                  <a:lnTo>
                    <a:pt x="851" y="2265"/>
                  </a:lnTo>
                  <a:lnTo>
                    <a:pt x="864" y="2228"/>
                  </a:lnTo>
                  <a:lnTo>
                    <a:pt x="873" y="2194"/>
                  </a:lnTo>
                  <a:lnTo>
                    <a:pt x="876" y="2160"/>
                  </a:lnTo>
                  <a:lnTo>
                    <a:pt x="873" y="2126"/>
                  </a:lnTo>
                  <a:lnTo>
                    <a:pt x="864" y="2092"/>
                  </a:lnTo>
                  <a:lnTo>
                    <a:pt x="851" y="2055"/>
                  </a:lnTo>
                  <a:lnTo>
                    <a:pt x="834" y="2017"/>
                  </a:lnTo>
                  <a:lnTo>
                    <a:pt x="813" y="1978"/>
                  </a:lnTo>
                  <a:lnTo>
                    <a:pt x="791" y="1939"/>
                  </a:lnTo>
                  <a:lnTo>
                    <a:pt x="767" y="1897"/>
                  </a:lnTo>
                  <a:lnTo>
                    <a:pt x="739" y="1848"/>
                  </a:lnTo>
                  <a:lnTo>
                    <a:pt x="711" y="1799"/>
                  </a:lnTo>
                  <a:lnTo>
                    <a:pt x="685" y="1746"/>
                  </a:lnTo>
                  <a:lnTo>
                    <a:pt x="661" y="1694"/>
                  </a:lnTo>
                  <a:lnTo>
                    <a:pt x="642" y="1639"/>
                  </a:lnTo>
                  <a:lnTo>
                    <a:pt x="628" y="1583"/>
                  </a:lnTo>
                  <a:lnTo>
                    <a:pt x="618" y="1511"/>
                  </a:lnTo>
                  <a:lnTo>
                    <a:pt x="616" y="1439"/>
                  </a:lnTo>
                  <a:lnTo>
                    <a:pt x="620" y="1368"/>
                  </a:lnTo>
                  <a:lnTo>
                    <a:pt x="626" y="1299"/>
                  </a:lnTo>
                  <a:lnTo>
                    <a:pt x="637" y="1229"/>
                  </a:lnTo>
                  <a:lnTo>
                    <a:pt x="642" y="1183"/>
                  </a:lnTo>
                  <a:lnTo>
                    <a:pt x="647" y="1139"/>
                  </a:lnTo>
                  <a:lnTo>
                    <a:pt x="651" y="1096"/>
                  </a:lnTo>
                  <a:lnTo>
                    <a:pt x="654" y="1055"/>
                  </a:lnTo>
                  <a:lnTo>
                    <a:pt x="652" y="1018"/>
                  </a:lnTo>
                  <a:lnTo>
                    <a:pt x="647" y="984"/>
                  </a:lnTo>
                  <a:lnTo>
                    <a:pt x="638" y="953"/>
                  </a:lnTo>
                  <a:lnTo>
                    <a:pt x="620" y="920"/>
                  </a:lnTo>
                  <a:lnTo>
                    <a:pt x="594" y="886"/>
                  </a:lnTo>
                  <a:lnTo>
                    <a:pt x="561" y="854"/>
                  </a:lnTo>
                  <a:lnTo>
                    <a:pt x="523" y="822"/>
                  </a:lnTo>
                  <a:lnTo>
                    <a:pt x="482" y="789"/>
                  </a:lnTo>
                  <a:lnTo>
                    <a:pt x="438" y="755"/>
                  </a:lnTo>
                  <a:lnTo>
                    <a:pt x="392" y="721"/>
                  </a:lnTo>
                  <a:lnTo>
                    <a:pt x="348" y="686"/>
                  </a:lnTo>
                  <a:lnTo>
                    <a:pt x="303" y="648"/>
                  </a:lnTo>
                  <a:lnTo>
                    <a:pt x="261" y="607"/>
                  </a:lnTo>
                  <a:lnTo>
                    <a:pt x="222" y="564"/>
                  </a:lnTo>
                  <a:lnTo>
                    <a:pt x="186" y="516"/>
                  </a:lnTo>
                  <a:lnTo>
                    <a:pt x="156" y="465"/>
                  </a:lnTo>
                  <a:lnTo>
                    <a:pt x="129" y="411"/>
                  </a:lnTo>
                  <a:lnTo>
                    <a:pt x="109" y="356"/>
                  </a:lnTo>
                  <a:lnTo>
                    <a:pt x="90" y="301"/>
                  </a:lnTo>
                  <a:lnTo>
                    <a:pt x="75" y="245"/>
                  </a:lnTo>
                  <a:lnTo>
                    <a:pt x="60" y="189"/>
                  </a:lnTo>
                  <a:lnTo>
                    <a:pt x="46" y="137"/>
                  </a:lnTo>
                  <a:lnTo>
                    <a:pt x="33" y="88"/>
                  </a:lnTo>
                  <a:lnTo>
                    <a:pt x="17" y="42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</p:sp>
      </p:grp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257300" y="2286000"/>
            <a:ext cx="4800600" cy="3619500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647796" y="2286000"/>
            <a:ext cx="4800600" cy="3619500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34D819-9F07-4261-B09B-9E467E5D9002}" type="datetimeFigureOut">
              <a:rPr lang="en-US" dirty="0"/>
              <a:t>11/15/2024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766878-3199-4EAB-94E7-2D6D11070E14}" type="slidenum">
              <a:rPr lang="en-US" dirty="0"/>
              <a:t>‹Nr.›</a:t>
            </a:fld>
            <a:endParaRPr lang="en-US" dirty="0"/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52728" y="381000"/>
            <a:ext cx="10172700" cy="1493517"/>
          </a:xfrm>
        </p:spPr>
        <p:txBody>
          <a:bodyPr/>
          <a:lstStyle/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51678" y="2199633"/>
            <a:ext cx="4800600" cy="632529"/>
          </a:xfrm>
        </p:spPr>
        <p:txBody>
          <a:bodyPr anchor="b">
            <a:noAutofit/>
          </a:bodyPr>
          <a:lstStyle>
            <a:lvl1pPr marL="0" indent="0">
              <a:lnSpc>
                <a:spcPct val="100000"/>
              </a:lnSpc>
              <a:buNone/>
              <a:defRPr sz="1900" b="1" cap="all" spc="200" baseline="0">
                <a:solidFill>
                  <a:schemeClr val="tx2"/>
                </a:solidFill>
              </a:defRPr>
            </a:lvl1pPr>
            <a:lvl2pPr marL="457200" indent="0">
              <a:buNone/>
              <a:defRPr sz="19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257300" y="2909102"/>
            <a:ext cx="4800600" cy="299639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633864" y="2199633"/>
            <a:ext cx="4800600" cy="632529"/>
          </a:xfrm>
        </p:spPr>
        <p:txBody>
          <a:bodyPr anchor="b">
            <a:noAutofit/>
          </a:bodyPr>
          <a:lstStyle>
            <a:lvl1pPr marL="0" indent="0">
              <a:lnSpc>
                <a:spcPct val="100000"/>
              </a:lnSpc>
              <a:buNone/>
              <a:defRPr sz="1900" b="1" cap="all" spc="200" baseline="0">
                <a:solidFill>
                  <a:schemeClr val="tx2"/>
                </a:solidFill>
              </a:defRPr>
            </a:lvl1pPr>
            <a:lvl2pPr marL="457200" indent="0">
              <a:buNone/>
              <a:defRPr sz="19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633864" y="2909102"/>
            <a:ext cx="4800600" cy="299639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34D819-9F07-4261-B09B-9E467E5D9002}" type="datetimeFigureOut">
              <a:rPr lang="en-US" dirty="0"/>
              <a:t>11/15/2024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766878-3199-4EAB-94E7-2D6D11070E14}" type="slidenum">
              <a:rPr lang="en-US" dirty="0"/>
              <a:t>‹Nr.›</a:t>
            </a:fld>
            <a:endParaRPr lang="en-US" dirty="0"/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34D819-9F07-4261-B09B-9E467E5D9002}" type="datetimeFigureOut">
              <a:rPr lang="en-US" dirty="0"/>
              <a:t>11/15/2024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766878-3199-4EAB-94E7-2D6D11070E14}" type="slidenum">
              <a:rPr lang="en-US" dirty="0"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34D819-9F07-4261-B09B-9E467E5D9002}" type="datetimeFigureOut">
              <a:rPr lang="en-US" dirty="0"/>
              <a:t>11/15/2024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766878-3199-4EAB-94E7-2D6D11070E14}" type="slidenum">
              <a:rPr lang="en-US" dirty="0"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Freeform 11" title="right scallop background shape"/>
          <p:cNvSpPr/>
          <p:nvPr/>
        </p:nvSpPr>
        <p:spPr bwMode="auto">
          <a:xfrm>
            <a:off x="7389812" y="0"/>
            <a:ext cx="4802188" cy="6858000"/>
          </a:xfrm>
          <a:custGeom>
            <a:avLst/>
            <a:gdLst/>
            <a:ahLst/>
            <a:cxnLst/>
            <a:rect l="0" t="0" r="r" b="b"/>
            <a:pathLst>
              <a:path w="3025" h="4320">
                <a:moveTo>
                  <a:pt x="0" y="0"/>
                </a:moveTo>
                <a:lnTo>
                  <a:pt x="3025" y="0"/>
                </a:lnTo>
                <a:lnTo>
                  <a:pt x="3025" y="4320"/>
                </a:lnTo>
                <a:lnTo>
                  <a:pt x="0" y="4320"/>
                </a:lnTo>
                <a:lnTo>
                  <a:pt x="3" y="4278"/>
                </a:lnTo>
                <a:lnTo>
                  <a:pt x="8" y="4243"/>
                </a:lnTo>
                <a:lnTo>
                  <a:pt x="14" y="4210"/>
                </a:lnTo>
                <a:lnTo>
                  <a:pt x="24" y="4183"/>
                </a:lnTo>
                <a:lnTo>
                  <a:pt x="34" y="4156"/>
                </a:lnTo>
                <a:lnTo>
                  <a:pt x="46" y="4133"/>
                </a:lnTo>
                <a:lnTo>
                  <a:pt x="58" y="4109"/>
                </a:lnTo>
                <a:lnTo>
                  <a:pt x="69" y="4087"/>
                </a:lnTo>
                <a:lnTo>
                  <a:pt x="80" y="4062"/>
                </a:lnTo>
                <a:lnTo>
                  <a:pt x="90" y="4036"/>
                </a:lnTo>
                <a:lnTo>
                  <a:pt x="99" y="4007"/>
                </a:lnTo>
                <a:lnTo>
                  <a:pt x="106" y="3976"/>
                </a:lnTo>
                <a:lnTo>
                  <a:pt x="111" y="3938"/>
                </a:lnTo>
                <a:lnTo>
                  <a:pt x="113" y="3895"/>
                </a:lnTo>
                <a:lnTo>
                  <a:pt x="111" y="3851"/>
                </a:lnTo>
                <a:lnTo>
                  <a:pt x="106" y="3815"/>
                </a:lnTo>
                <a:lnTo>
                  <a:pt x="99" y="3782"/>
                </a:lnTo>
                <a:lnTo>
                  <a:pt x="90" y="3752"/>
                </a:lnTo>
                <a:lnTo>
                  <a:pt x="80" y="3726"/>
                </a:lnTo>
                <a:lnTo>
                  <a:pt x="68" y="3702"/>
                </a:lnTo>
                <a:lnTo>
                  <a:pt x="56" y="3679"/>
                </a:lnTo>
                <a:lnTo>
                  <a:pt x="44" y="3655"/>
                </a:lnTo>
                <a:lnTo>
                  <a:pt x="33" y="3630"/>
                </a:lnTo>
                <a:lnTo>
                  <a:pt x="22" y="3604"/>
                </a:lnTo>
                <a:lnTo>
                  <a:pt x="13" y="3575"/>
                </a:lnTo>
                <a:lnTo>
                  <a:pt x="7" y="3542"/>
                </a:lnTo>
                <a:lnTo>
                  <a:pt x="1" y="3504"/>
                </a:lnTo>
                <a:lnTo>
                  <a:pt x="0" y="3461"/>
                </a:lnTo>
                <a:lnTo>
                  <a:pt x="1" y="3418"/>
                </a:lnTo>
                <a:lnTo>
                  <a:pt x="7" y="3380"/>
                </a:lnTo>
                <a:lnTo>
                  <a:pt x="13" y="3347"/>
                </a:lnTo>
                <a:lnTo>
                  <a:pt x="22" y="3319"/>
                </a:lnTo>
                <a:lnTo>
                  <a:pt x="33" y="3292"/>
                </a:lnTo>
                <a:lnTo>
                  <a:pt x="44" y="3267"/>
                </a:lnTo>
                <a:lnTo>
                  <a:pt x="56" y="3244"/>
                </a:lnTo>
                <a:lnTo>
                  <a:pt x="68" y="3222"/>
                </a:lnTo>
                <a:lnTo>
                  <a:pt x="80" y="3197"/>
                </a:lnTo>
                <a:lnTo>
                  <a:pt x="90" y="3171"/>
                </a:lnTo>
                <a:lnTo>
                  <a:pt x="99" y="3142"/>
                </a:lnTo>
                <a:lnTo>
                  <a:pt x="106" y="3109"/>
                </a:lnTo>
                <a:lnTo>
                  <a:pt x="111" y="3071"/>
                </a:lnTo>
                <a:lnTo>
                  <a:pt x="113" y="3028"/>
                </a:lnTo>
                <a:lnTo>
                  <a:pt x="111" y="2985"/>
                </a:lnTo>
                <a:lnTo>
                  <a:pt x="106" y="2947"/>
                </a:lnTo>
                <a:lnTo>
                  <a:pt x="99" y="2914"/>
                </a:lnTo>
                <a:lnTo>
                  <a:pt x="90" y="2885"/>
                </a:lnTo>
                <a:lnTo>
                  <a:pt x="80" y="2858"/>
                </a:lnTo>
                <a:lnTo>
                  <a:pt x="68" y="2834"/>
                </a:lnTo>
                <a:lnTo>
                  <a:pt x="44" y="2787"/>
                </a:lnTo>
                <a:lnTo>
                  <a:pt x="33" y="2763"/>
                </a:lnTo>
                <a:lnTo>
                  <a:pt x="22" y="2736"/>
                </a:lnTo>
                <a:lnTo>
                  <a:pt x="13" y="2707"/>
                </a:lnTo>
                <a:lnTo>
                  <a:pt x="7" y="2674"/>
                </a:lnTo>
                <a:lnTo>
                  <a:pt x="1" y="2637"/>
                </a:lnTo>
                <a:lnTo>
                  <a:pt x="0" y="2593"/>
                </a:lnTo>
                <a:lnTo>
                  <a:pt x="1" y="2550"/>
                </a:lnTo>
                <a:lnTo>
                  <a:pt x="7" y="2512"/>
                </a:lnTo>
                <a:lnTo>
                  <a:pt x="13" y="2479"/>
                </a:lnTo>
                <a:lnTo>
                  <a:pt x="22" y="2451"/>
                </a:lnTo>
                <a:lnTo>
                  <a:pt x="33" y="2424"/>
                </a:lnTo>
                <a:lnTo>
                  <a:pt x="44" y="2401"/>
                </a:lnTo>
                <a:lnTo>
                  <a:pt x="68" y="2354"/>
                </a:lnTo>
                <a:lnTo>
                  <a:pt x="80" y="2329"/>
                </a:lnTo>
                <a:lnTo>
                  <a:pt x="90" y="2303"/>
                </a:lnTo>
                <a:lnTo>
                  <a:pt x="99" y="2274"/>
                </a:lnTo>
                <a:lnTo>
                  <a:pt x="106" y="2241"/>
                </a:lnTo>
                <a:lnTo>
                  <a:pt x="111" y="2203"/>
                </a:lnTo>
                <a:lnTo>
                  <a:pt x="113" y="2159"/>
                </a:lnTo>
                <a:lnTo>
                  <a:pt x="111" y="2117"/>
                </a:lnTo>
                <a:lnTo>
                  <a:pt x="106" y="2079"/>
                </a:lnTo>
                <a:lnTo>
                  <a:pt x="99" y="2046"/>
                </a:lnTo>
                <a:lnTo>
                  <a:pt x="90" y="2017"/>
                </a:lnTo>
                <a:lnTo>
                  <a:pt x="80" y="1991"/>
                </a:lnTo>
                <a:lnTo>
                  <a:pt x="68" y="1966"/>
                </a:lnTo>
                <a:lnTo>
                  <a:pt x="56" y="1943"/>
                </a:lnTo>
                <a:lnTo>
                  <a:pt x="44" y="1919"/>
                </a:lnTo>
                <a:lnTo>
                  <a:pt x="33" y="1896"/>
                </a:lnTo>
                <a:lnTo>
                  <a:pt x="22" y="1869"/>
                </a:lnTo>
                <a:lnTo>
                  <a:pt x="13" y="1841"/>
                </a:lnTo>
                <a:lnTo>
                  <a:pt x="7" y="1807"/>
                </a:lnTo>
                <a:lnTo>
                  <a:pt x="1" y="1770"/>
                </a:lnTo>
                <a:lnTo>
                  <a:pt x="0" y="1727"/>
                </a:lnTo>
                <a:lnTo>
                  <a:pt x="1" y="1683"/>
                </a:lnTo>
                <a:lnTo>
                  <a:pt x="7" y="1646"/>
                </a:lnTo>
                <a:lnTo>
                  <a:pt x="13" y="1613"/>
                </a:lnTo>
                <a:lnTo>
                  <a:pt x="22" y="1583"/>
                </a:lnTo>
                <a:lnTo>
                  <a:pt x="33" y="1557"/>
                </a:lnTo>
                <a:lnTo>
                  <a:pt x="44" y="1533"/>
                </a:lnTo>
                <a:lnTo>
                  <a:pt x="56" y="1509"/>
                </a:lnTo>
                <a:lnTo>
                  <a:pt x="68" y="1486"/>
                </a:lnTo>
                <a:lnTo>
                  <a:pt x="80" y="1461"/>
                </a:lnTo>
                <a:lnTo>
                  <a:pt x="90" y="1435"/>
                </a:lnTo>
                <a:lnTo>
                  <a:pt x="99" y="1406"/>
                </a:lnTo>
                <a:lnTo>
                  <a:pt x="106" y="1373"/>
                </a:lnTo>
                <a:lnTo>
                  <a:pt x="111" y="1335"/>
                </a:lnTo>
                <a:lnTo>
                  <a:pt x="113" y="1292"/>
                </a:lnTo>
                <a:lnTo>
                  <a:pt x="111" y="1249"/>
                </a:lnTo>
                <a:lnTo>
                  <a:pt x="106" y="1211"/>
                </a:lnTo>
                <a:lnTo>
                  <a:pt x="99" y="1178"/>
                </a:lnTo>
                <a:lnTo>
                  <a:pt x="90" y="1149"/>
                </a:lnTo>
                <a:lnTo>
                  <a:pt x="80" y="1123"/>
                </a:lnTo>
                <a:lnTo>
                  <a:pt x="68" y="1098"/>
                </a:lnTo>
                <a:lnTo>
                  <a:pt x="56" y="1076"/>
                </a:lnTo>
                <a:lnTo>
                  <a:pt x="44" y="1053"/>
                </a:lnTo>
                <a:lnTo>
                  <a:pt x="33" y="1028"/>
                </a:lnTo>
                <a:lnTo>
                  <a:pt x="22" y="1001"/>
                </a:lnTo>
                <a:lnTo>
                  <a:pt x="13" y="973"/>
                </a:lnTo>
                <a:lnTo>
                  <a:pt x="7" y="940"/>
                </a:lnTo>
                <a:lnTo>
                  <a:pt x="1" y="902"/>
                </a:lnTo>
                <a:lnTo>
                  <a:pt x="0" y="859"/>
                </a:lnTo>
                <a:lnTo>
                  <a:pt x="1" y="816"/>
                </a:lnTo>
                <a:lnTo>
                  <a:pt x="7" y="778"/>
                </a:lnTo>
                <a:lnTo>
                  <a:pt x="13" y="745"/>
                </a:lnTo>
                <a:lnTo>
                  <a:pt x="22" y="716"/>
                </a:lnTo>
                <a:lnTo>
                  <a:pt x="33" y="690"/>
                </a:lnTo>
                <a:lnTo>
                  <a:pt x="44" y="665"/>
                </a:lnTo>
                <a:lnTo>
                  <a:pt x="56" y="641"/>
                </a:lnTo>
                <a:lnTo>
                  <a:pt x="68" y="618"/>
                </a:lnTo>
                <a:lnTo>
                  <a:pt x="80" y="594"/>
                </a:lnTo>
                <a:lnTo>
                  <a:pt x="90" y="568"/>
                </a:lnTo>
                <a:lnTo>
                  <a:pt x="99" y="538"/>
                </a:lnTo>
                <a:lnTo>
                  <a:pt x="106" y="505"/>
                </a:lnTo>
                <a:lnTo>
                  <a:pt x="111" y="469"/>
                </a:lnTo>
                <a:lnTo>
                  <a:pt x="113" y="424"/>
                </a:lnTo>
                <a:lnTo>
                  <a:pt x="111" y="382"/>
                </a:lnTo>
                <a:lnTo>
                  <a:pt x="106" y="344"/>
                </a:lnTo>
                <a:lnTo>
                  <a:pt x="99" y="313"/>
                </a:lnTo>
                <a:lnTo>
                  <a:pt x="90" y="284"/>
                </a:lnTo>
                <a:lnTo>
                  <a:pt x="80" y="258"/>
                </a:lnTo>
                <a:lnTo>
                  <a:pt x="69" y="233"/>
                </a:lnTo>
                <a:lnTo>
                  <a:pt x="58" y="211"/>
                </a:lnTo>
                <a:lnTo>
                  <a:pt x="46" y="187"/>
                </a:lnTo>
                <a:lnTo>
                  <a:pt x="34" y="164"/>
                </a:lnTo>
                <a:lnTo>
                  <a:pt x="24" y="137"/>
                </a:lnTo>
                <a:lnTo>
                  <a:pt x="14" y="110"/>
                </a:lnTo>
                <a:lnTo>
                  <a:pt x="8" y="77"/>
                </a:lnTo>
                <a:lnTo>
                  <a:pt x="3" y="42"/>
                </a:lnTo>
                <a:lnTo>
                  <a:pt x="0" y="0"/>
                </a:lnTo>
                <a:close/>
              </a:path>
            </a:pathLst>
          </a:custGeom>
          <a:solidFill>
            <a:schemeClr val="tx2"/>
          </a:solidFill>
          <a:ln w="0">
            <a:noFill/>
            <a:prstDash val="solid"/>
            <a:round/>
            <a:headEnd/>
            <a:tailEnd/>
          </a:ln>
        </p:spPr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37884" y="457199"/>
            <a:ext cx="3092115" cy="1196671"/>
          </a:xfrm>
        </p:spPr>
        <p:txBody>
          <a:bodyPr anchor="b">
            <a:normAutofit/>
          </a:bodyPr>
          <a:lstStyle>
            <a:lvl1pPr>
              <a:lnSpc>
                <a:spcPct val="100000"/>
              </a:lnSpc>
              <a:defRPr sz="1900" b="1" i="0" cap="all" spc="300" baseline="0">
                <a:solidFill>
                  <a:schemeClr val="accent1"/>
                </a:solidFill>
                <a:latin typeface="+mn-lt"/>
              </a:defRPr>
            </a:lvl1pPr>
          </a:lstStyle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5051" y="920377"/>
            <a:ext cx="6158418" cy="4985124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37885" y="1741336"/>
            <a:ext cx="3092115" cy="4164164"/>
          </a:xfrm>
        </p:spPr>
        <p:txBody>
          <a:bodyPr/>
          <a:lstStyle>
            <a:lvl1pPr marL="0" indent="0">
              <a:lnSpc>
                <a:spcPct val="120000"/>
              </a:lnSpc>
              <a:spcBef>
                <a:spcPts val="1200"/>
              </a:spcBef>
              <a:buNone/>
              <a:defRPr sz="1600" baseline="0">
                <a:solidFill>
                  <a:schemeClr val="bg2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65051" y="6375679"/>
            <a:ext cx="1233355" cy="348462"/>
          </a:xfrm>
        </p:spPr>
        <p:txBody>
          <a:bodyPr/>
          <a:lstStyle/>
          <a:p>
            <a:fld id="{9334D819-9F07-4261-B09B-9E467E5D9002}" type="datetimeFigureOut">
              <a:rPr lang="en-US" dirty="0"/>
              <a:t>11/15/2024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2103620" y="6375679"/>
            <a:ext cx="3482179" cy="345796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691014" y="6375679"/>
            <a:ext cx="1232456" cy="345796"/>
          </a:xfrm>
        </p:spPr>
        <p:txBody>
          <a:bodyPr/>
          <a:lstStyle/>
          <a:p>
            <a:fld id="{71766878-3199-4EAB-94E7-2D6D11070E14}" type="slidenum">
              <a:rPr lang="en-US" dirty="0"/>
              <a:t>‹Nr.›</a:t>
            </a:fld>
            <a:endParaRPr lang="en-US" dirty="0"/>
          </a:p>
        </p:txBody>
      </p:sp>
      <p:sp>
        <p:nvSpPr>
          <p:cNvPr id="8" name="Rectangle 7" title="left edge border"/>
          <p:cNvSpPr/>
          <p:nvPr/>
        </p:nvSpPr>
        <p:spPr>
          <a:xfrm>
            <a:off x="0" y="0"/>
            <a:ext cx="283464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696">
          <p15:clr>
            <a:srgbClr val="FBAE40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83464" y="0"/>
            <a:ext cx="7355585" cy="6857999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de-DE"/>
              <a:t>Bild durch Klicken auf Symbol hinzufügen</a:t>
            </a:r>
            <a:endParaRPr lang="en-US" dirty="0"/>
          </a:p>
        </p:txBody>
      </p:sp>
      <p:sp>
        <p:nvSpPr>
          <p:cNvPr id="11" name="Freeform 11" title="right scallop background shape"/>
          <p:cNvSpPr/>
          <p:nvPr/>
        </p:nvSpPr>
        <p:spPr bwMode="auto">
          <a:xfrm>
            <a:off x="7389812" y="0"/>
            <a:ext cx="4802188" cy="6858000"/>
          </a:xfrm>
          <a:custGeom>
            <a:avLst/>
            <a:gdLst/>
            <a:ahLst/>
            <a:cxnLst/>
            <a:rect l="0" t="0" r="r" b="b"/>
            <a:pathLst>
              <a:path w="3025" h="4320">
                <a:moveTo>
                  <a:pt x="0" y="0"/>
                </a:moveTo>
                <a:lnTo>
                  <a:pt x="3025" y="0"/>
                </a:lnTo>
                <a:lnTo>
                  <a:pt x="3025" y="4320"/>
                </a:lnTo>
                <a:lnTo>
                  <a:pt x="0" y="4320"/>
                </a:lnTo>
                <a:lnTo>
                  <a:pt x="3" y="4278"/>
                </a:lnTo>
                <a:lnTo>
                  <a:pt x="8" y="4243"/>
                </a:lnTo>
                <a:lnTo>
                  <a:pt x="14" y="4210"/>
                </a:lnTo>
                <a:lnTo>
                  <a:pt x="24" y="4183"/>
                </a:lnTo>
                <a:lnTo>
                  <a:pt x="34" y="4156"/>
                </a:lnTo>
                <a:lnTo>
                  <a:pt x="46" y="4133"/>
                </a:lnTo>
                <a:lnTo>
                  <a:pt x="58" y="4109"/>
                </a:lnTo>
                <a:lnTo>
                  <a:pt x="69" y="4087"/>
                </a:lnTo>
                <a:lnTo>
                  <a:pt x="80" y="4062"/>
                </a:lnTo>
                <a:lnTo>
                  <a:pt x="90" y="4036"/>
                </a:lnTo>
                <a:lnTo>
                  <a:pt x="99" y="4007"/>
                </a:lnTo>
                <a:lnTo>
                  <a:pt x="106" y="3976"/>
                </a:lnTo>
                <a:lnTo>
                  <a:pt x="111" y="3938"/>
                </a:lnTo>
                <a:lnTo>
                  <a:pt x="113" y="3895"/>
                </a:lnTo>
                <a:lnTo>
                  <a:pt x="111" y="3851"/>
                </a:lnTo>
                <a:lnTo>
                  <a:pt x="106" y="3815"/>
                </a:lnTo>
                <a:lnTo>
                  <a:pt x="99" y="3782"/>
                </a:lnTo>
                <a:lnTo>
                  <a:pt x="90" y="3752"/>
                </a:lnTo>
                <a:lnTo>
                  <a:pt x="80" y="3726"/>
                </a:lnTo>
                <a:lnTo>
                  <a:pt x="68" y="3702"/>
                </a:lnTo>
                <a:lnTo>
                  <a:pt x="56" y="3679"/>
                </a:lnTo>
                <a:lnTo>
                  <a:pt x="44" y="3655"/>
                </a:lnTo>
                <a:lnTo>
                  <a:pt x="33" y="3630"/>
                </a:lnTo>
                <a:lnTo>
                  <a:pt x="22" y="3604"/>
                </a:lnTo>
                <a:lnTo>
                  <a:pt x="13" y="3575"/>
                </a:lnTo>
                <a:lnTo>
                  <a:pt x="7" y="3542"/>
                </a:lnTo>
                <a:lnTo>
                  <a:pt x="1" y="3504"/>
                </a:lnTo>
                <a:lnTo>
                  <a:pt x="0" y="3461"/>
                </a:lnTo>
                <a:lnTo>
                  <a:pt x="1" y="3418"/>
                </a:lnTo>
                <a:lnTo>
                  <a:pt x="7" y="3380"/>
                </a:lnTo>
                <a:lnTo>
                  <a:pt x="13" y="3347"/>
                </a:lnTo>
                <a:lnTo>
                  <a:pt x="22" y="3319"/>
                </a:lnTo>
                <a:lnTo>
                  <a:pt x="33" y="3292"/>
                </a:lnTo>
                <a:lnTo>
                  <a:pt x="44" y="3267"/>
                </a:lnTo>
                <a:lnTo>
                  <a:pt x="56" y="3244"/>
                </a:lnTo>
                <a:lnTo>
                  <a:pt x="68" y="3222"/>
                </a:lnTo>
                <a:lnTo>
                  <a:pt x="80" y="3197"/>
                </a:lnTo>
                <a:lnTo>
                  <a:pt x="90" y="3171"/>
                </a:lnTo>
                <a:lnTo>
                  <a:pt x="99" y="3142"/>
                </a:lnTo>
                <a:lnTo>
                  <a:pt x="106" y="3109"/>
                </a:lnTo>
                <a:lnTo>
                  <a:pt x="111" y="3071"/>
                </a:lnTo>
                <a:lnTo>
                  <a:pt x="113" y="3028"/>
                </a:lnTo>
                <a:lnTo>
                  <a:pt x="111" y="2985"/>
                </a:lnTo>
                <a:lnTo>
                  <a:pt x="106" y="2947"/>
                </a:lnTo>
                <a:lnTo>
                  <a:pt x="99" y="2914"/>
                </a:lnTo>
                <a:lnTo>
                  <a:pt x="90" y="2885"/>
                </a:lnTo>
                <a:lnTo>
                  <a:pt x="80" y="2858"/>
                </a:lnTo>
                <a:lnTo>
                  <a:pt x="68" y="2834"/>
                </a:lnTo>
                <a:lnTo>
                  <a:pt x="44" y="2787"/>
                </a:lnTo>
                <a:lnTo>
                  <a:pt x="33" y="2763"/>
                </a:lnTo>
                <a:lnTo>
                  <a:pt x="22" y="2736"/>
                </a:lnTo>
                <a:lnTo>
                  <a:pt x="13" y="2707"/>
                </a:lnTo>
                <a:lnTo>
                  <a:pt x="7" y="2674"/>
                </a:lnTo>
                <a:lnTo>
                  <a:pt x="1" y="2637"/>
                </a:lnTo>
                <a:lnTo>
                  <a:pt x="0" y="2593"/>
                </a:lnTo>
                <a:lnTo>
                  <a:pt x="1" y="2550"/>
                </a:lnTo>
                <a:lnTo>
                  <a:pt x="7" y="2512"/>
                </a:lnTo>
                <a:lnTo>
                  <a:pt x="13" y="2479"/>
                </a:lnTo>
                <a:lnTo>
                  <a:pt x="22" y="2451"/>
                </a:lnTo>
                <a:lnTo>
                  <a:pt x="33" y="2424"/>
                </a:lnTo>
                <a:lnTo>
                  <a:pt x="44" y="2401"/>
                </a:lnTo>
                <a:lnTo>
                  <a:pt x="68" y="2354"/>
                </a:lnTo>
                <a:lnTo>
                  <a:pt x="80" y="2329"/>
                </a:lnTo>
                <a:lnTo>
                  <a:pt x="90" y="2303"/>
                </a:lnTo>
                <a:lnTo>
                  <a:pt x="99" y="2274"/>
                </a:lnTo>
                <a:lnTo>
                  <a:pt x="106" y="2241"/>
                </a:lnTo>
                <a:lnTo>
                  <a:pt x="111" y="2203"/>
                </a:lnTo>
                <a:lnTo>
                  <a:pt x="113" y="2159"/>
                </a:lnTo>
                <a:lnTo>
                  <a:pt x="111" y="2117"/>
                </a:lnTo>
                <a:lnTo>
                  <a:pt x="106" y="2079"/>
                </a:lnTo>
                <a:lnTo>
                  <a:pt x="99" y="2046"/>
                </a:lnTo>
                <a:lnTo>
                  <a:pt x="90" y="2017"/>
                </a:lnTo>
                <a:lnTo>
                  <a:pt x="80" y="1991"/>
                </a:lnTo>
                <a:lnTo>
                  <a:pt x="68" y="1966"/>
                </a:lnTo>
                <a:lnTo>
                  <a:pt x="56" y="1943"/>
                </a:lnTo>
                <a:lnTo>
                  <a:pt x="44" y="1919"/>
                </a:lnTo>
                <a:lnTo>
                  <a:pt x="33" y="1896"/>
                </a:lnTo>
                <a:lnTo>
                  <a:pt x="22" y="1869"/>
                </a:lnTo>
                <a:lnTo>
                  <a:pt x="13" y="1841"/>
                </a:lnTo>
                <a:lnTo>
                  <a:pt x="7" y="1807"/>
                </a:lnTo>
                <a:lnTo>
                  <a:pt x="1" y="1770"/>
                </a:lnTo>
                <a:lnTo>
                  <a:pt x="0" y="1727"/>
                </a:lnTo>
                <a:lnTo>
                  <a:pt x="1" y="1683"/>
                </a:lnTo>
                <a:lnTo>
                  <a:pt x="7" y="1646"/>
                </a:lnTo>
                <a:lnTo>
                  <a:pt x="13" y="1613"/>
                </a:lnTo>
                <a:lnTo>
                  <a:pt x="22" y="1583"/>
                </a:lnTo>
                <a:lnTo>
                  <a:pt x="33" y="1557"/>
                </a:lnTo>
                <a:lnTo>
                  <a:pt x="44" y="1533"/>
                </a:lnTo>
                <a:lnTo>
                  <a:pt x="56" y="1509"/>
                </a:lnTo>
                <a:lnTo>
                  <a:pt x="68" y="1486"/>
                </a:lnTo>
                <a:lnTo>
                  <a:pt x="80" y="1461"/>
                </a:lnTo>
                <a:lnTo>
                  <a:pt x="90" y="1435"/>
                </a:lnTo>
                <a:lnTo>
                  <a:pt x="99" y="1406"/>
                </a:lnTo>
                <a:lnTo>
                  <a:pt x="106" y="1373"/>
                </a:lnTo>
                <a:lnTo>
                  <a:pt x="111" y="1335"/>
                </a:lnTo>
                <a:lnTo>
                  <a:pt x="113" y="1292"/>
                </a:lnTo>
                <a:lnTo>
                  <a:pt x="111" y="1249"/>
                </a:lnTo>
                <a:lnTo>
                  <a:pt x="106" y="1211"/>
                </a:lnTo>
                <a:lnTo>
                  <a:pt x="99" y="1178"/>
                </a:lnTo>
                <a:lnTo>
                  <a:pt x="90" y="1149"/>
                </a:lnTo>
                <a:lnTo>
                  <a:pt x="80" y="1123"/>
                </a:lnTo>
                <a:lnTo>
                  <a:pt x="68" y="1098"/>
                </a:lnTo>
                <a:lnTo>
                  <a:pt x="56" y="1076"/>
                </a:lnTo>
                <a:lnTo>
                  <a:pt x="44" y="1053"/>
                </a:lnTo>
                <a:lnTo>
                  <a:pt x="33" y="1028"/>
                </a:lnTo>
                <a:lnTo>
                  <a:pt x="22" y="1001"/>
                </a:lnTo>
                <a:lnTo>
                  <a:pt x="13" y="973"/>
                </a:lnTo>
                <a:lnTo>
                  <a:pt x="7" y="940"/>
                </a:lnTo>
                <a:lnTo>
                  <a:pt x="1" y="902"/>
                </a:lnTo>
                <a:lnTo>
                  <a:pt x="0" y="859"/>
                </a:lnTo>
                <a:lnTo>
                  <a:pt x="1" y="816"/>
                </a:lnTo>
                <a:lnTo>
                  <a:pt x="7" y="778"/>
                </a:lnTo>
                <a:lnTo>
                  <a:pt x="13" y="745"/>
                </a:lnTo>
                <a:lnTo>
                  <a:pt x="22" y="716"/>
                </a:lnTo>
                <a:lnTo>
                  <a:pt x="33" y="690"/>
                </a:lnTo>
                <a:lnTo>
                  <a:pt x="44" y="665"/>
                </a:lnTo>
                <a:lnTo>
                  <a:pt x="56" y="641"/>
                </a:lnTo>
                <a:lnTo>
                  <a:pt x="68" y="618"/>
                </a:lnTo>
                <a:lnTo>
                  <a:pt x="80" y="594"/>
                </a:lnTo>
                <a:lnTo>
                  <a:pt x="90" y="568"/>
                </a:lnTo>
                <a:lnTo>
                  <a:pt x="99" y="538"/>
                </a:lnTo>
                <a:lnTo>
                  <a:pt x="106" y="505"/>
                </a:lnTo>
                <a:lnTo>
                  <a:pt x="111" y="469"/>
                </a:lnTo>
                <a:lnTo>
                  <a:pt x="113" y="424"/>
                </a:lnTo>
                <a:lnTo>
                  <a:pt x="111" y="382"/>
                </a:lnTo>
                <a:lnTo>
                  <a:pt x="106" y="344"/>
                </a:lnTo>
                <a:lnTo>
                  <a:pt x="99" y="313"/>
                </a:lnTo>
                <a:lnTo>
                  <a:pt x="90" y="284"/>
                </a:lnTo>
                <a:lnTo>
                  <a:pt x="80" y="258"/>
                </a:lnTo>
                <a:lnTo>
                  <a:pt x="69" y="233"/>
                </a:lnTo>
                <a:lnTo>
                  <a:pt x="58" y="211"/>
                </a:lnTo>
                <a:lnTo>
                  <a:pt x="46" y="187"/>
                </a:lnTo>
                <a:lnTo>
                  <a:pt x="34" y="164"/>
                </a:lnTo>
                <a:lnTo>
                  <a:pt x="24" y="137"/>
                </a:lnTo>
                <a:lnTo>
                  <a:pt x="14" y="110"/>
                </a:lnTo>
                <a:lnTo>
                  <a:pt x="8" y="77"/>
                </a:lnTo>
                <a:lnTo>
                  <a:pt x="3" y="42"/>
                </a:lnTo>
                <a:lnTo>
                  <a:pt x="0" y="0"/>
                </a:lnTo>
                <a:close/>
              </a:path>
            </a:pathLst>
          </a:custGeom>
          <a:solidFill>
            <a:schemeClr val="tx2"/>
          </a:solidFill>
          <a:ln w="0">
            <a:noFill/>
            <a:prstDash val="solid"/>
            <a:round/>
            <a:headEnd/>
            <a:tailEnd/>
          </a:ln>
        </p:spPr>
      </p:sp>
      <p:sp>
        <p:nvSpPr>
          <p:cNvPr id="12" name="Rectangle 11" title="left edge border"/>
          <p:cNvSpPr/>
          <p:nvPr/>
        </p:nvSpPr>
        <p:spPr>
          <a:xfrm>
            <a:off x="0" y="0"/>
            <a:ext cx="283464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37883" y="457200"/>
            <a:ext cx="3092117" cy="1196670"/>
          </a:xfrm>
        </p:spPr>
        <p:txBody>
          <a:bodyPr anchor="b">
            <a:normAutofit/>
          </a:bodyPr>
          <a:lstStyle>
            <a:lvl1pPr>
              <a:lnSpc>
                <a:spcPct val="100000"/>
              </a:lnSpc>
              <a:defRPr sz="1900" b="1" i="0" spc="300" baseline="0">
                <a:solidFill>
                  <a:schemeClr val="accent1"/>
                </a:solidFill>
                <a:latin typeface="+mn-lt"/>
              </a:defRPr>
            </a:lvl1pPr>
          </a:lstStyle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37883" y="1741336"/>
            <a:ext cx="3092117" cy="4164164"/>
          </a:xfrm>
        </p:spPr>
        <p:txBody>
          <a:bodyPr/>
          <a:lstStyle>
            <a:lvl1pPr marL="0" indent="0">
              <a:lnSpc>
                <a:spcPct val="120000"/>
              </a:lnSpc>
              <a:spcBef>
                <a:spcPts val="1200"/>
              </a:spcBef>
              <a:buNone/>
              <a:defRPr sz="1600" baseline="0">
                <a:solidFill>
                  <a:schemeClr val="bg2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65950" y="6375679"/>
            <a:ext cx="1232456" cy="348462"/>
          </a:xfrm>
        </p:spPr>
        <p:txBody>
          <a:bodyPr/>
          <a:lstStyle/>
          <a:p>
            <a:fld id="{9334D819-9F07-4261-B09B-9E467E5D9002}" type="datetimeFigureOut">
              <a:rPr lang="en-US" dirty="0"/>
              <a:t>11/15/2024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2103621" y="6375679"/>
            <a:ext cx="3482178" cy="345796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687568" y="6375679"/>
            <a:ext cx="1234440" cy="345796"/>
          </a:xfrm>
        </p:spPr>
        <p:txBody>
          <a:bodyPr/>
          <a:lstStyle/>
          <a:p>
            <a:fld id="{71766878-3199-4EAB-94E7-2D6D11070E14}" type="slidenum">
              <a:rPr lang="en-US" dirty="0"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34D819-9F07-4261-B09B-9E467E5D9002}" type="datetimeFigureOut">
              <a:rPr lang="en-US" dirty="0"/>
              <a:t>11/15/2024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766878-3199-4EAB-94E7-2D6D11070E14}" type="slidenum">
              <a:rPr lang="en-US" dirty="0"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0066321" y="382386"/>
            <a:ext cx="1492132" cy="5600404"/>
          </a:xfrm>
        </p:spPr>
        <p:txBody>
          <a:bodyPr vert="eaVert"/>
          <a:lstStyle/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57300" y="382385"/>
            <a:ext cx="8392585" cy="5600405"/>
          </a:xfrm>
        </p:spPr>
        <p:txBody>
          <a:bodyPr vert="eaVert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34D819-9F07-4261-B09B-9E467E5D9002}" type="datetimeFigureOut">
              <a:rPr lang="en-US" dirty="0"/>
              <a:t>11/15/2024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766878-3199-4EAB-94E7-2D6D11070E14}" type="slidenum">
              <a:rPr lang="en-US" dirty="0"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251678" y="382385"/>
            <a:ext cx="10178322" cy="1492132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51678" y="2286001"/>
            <a:ext cx="10178322" cy="359359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251678" y="6375679"/>
            <a:ext cx="2329722" cy="34846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fld id="{9334D819-9F07-4261-B09B-9E467E5D9002}" type="datetimeFigureOut">
              <a:rPr lang="en-US" dirty="0"/>
              <a:pPr/>
              <a:t>11/15/2024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75679"/>
            <a:ext cx="4114800" cy="3457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1" y="6375679"/>
            <a:ext cx="2819399" cy="3457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fld id="{71766878-3199-4EAB-94E7-2D6D11070E14}" type="slidenum">
              <a:rPr lang="en-US" dirty="0"/>
              <a:pPr/>
              <a:t>‹Nr.›</a:t>
            </a:fld>
            <a:endParaRPr lang="en-US" dirty="0"/>
          </a:p>
        </p:txBody>
      </p:sp>
      <p:sp>
        <p:nvSpPr>
          <p:cNvPr id="11" name="Freeform 6" title="Left scallop edge"/>
          <p:cNvSpPr/>
          <p:nvPr/>
        </p:nvSpPr>
        <p:spPr bwMode="auto">
          <a:xfrm>
            <a:off x="0" y="0"/>
            <a:ext cx="885825" cy="6858000"/>
          </a:xfrm>
          <a:custGeom>
            <a:avLst/>
            <a:gdLst/>
            <a:ahLst/>
            <a:cxnLst/>
            <a:rect l="0" t="0" r="r" b="b"/>
            <a:pathLst>
              <a:path w="558" h="4320">
                <a:moveTo>
                  <a:pt x="0" y="0"/>
                </a:moveTo>
                <a:lnTo>
                  <a:pt x="447" y="0"/>
                </a:lnTo>
                <a:lnTo>
                  <a:pt x="448" y="43"/>
                </a:lnTo>
                <a:lnTo>
                  <a:pt x="453" y="81"/>
                </a:lnTo>
                <a:lnTo>
                  <a:pt x="460" y="114"/>
                </a:lnTo>
                <a:lnTo>
                  <a:pt x="469" y="143"/>
                </a:lnTo>
                <a:lnTo>
                  <a:pt x="479" y="169"/>
                </a:lnTo>
                <a:lnTo>
                  <a:pt x="491" y="192"/>
                </a:lnTo>
                <a:lnTo>
                  <a:pt x="503" y="216"/>
                </a:lnTo>
                <a:lnTo>
                  <a:pt x="515" y="240"/>
                </a:lnTo>
                <a:lnTo>
                  <a:pt x="525" y="263"/>
                </a:lnTo>
                <a:lnTo>
                  <a:pt x="535" y="289"/>
                </a:lnTo>
                <a:lnTo>
                  <a:pt x="545" y="318"/>
                </a:lnTo>
                <a:lnTo>
                  <a:pt x="552" y="351"/>
                </a:lnTo>
                <a:lnTo>
                  <a:pt x="556" y="389"/>
                </a:lnTo>
                <a:lnTo>
                  <a:pt x="558" y="432"/>
                </a:lnTo>
                <a:lnTo>
                  <a:pt x="556" y="475"/>
                </a:lnTo>
                <a:lnTo>
                  <a:pt x="552" y="513"/>
                </a:lnTo>
                <a:lnTo>
                  <a:pt x="545" y="546"/>
                </a:lnTo>
                <a:lnTo>
                  <a:pt x="535" y="575"/>
                </a:lnTo>
                <a:lnTo>
                  <a:pt x="525" y="601"/>
                </a:lnTo>
                <a:lnTo>
                  <a:pt x="515" y="624"/>
                </a:lnTo>
                <a:lnTo>
                  <a:pt x="503" y="648"/>
                </a:lnTo>
                <a:lnTo>
                  <a:pt x="491" y="672"/>
                </a:lnTo>
                <a:lnTo>
                  <a:pt x="479" y="695"/>
                </a:lnTo>
                <a:lnTo>
                  <a:pt x="469" y="721"/>
                </a:lnTo>
                <a:lnTo>
                  <a:pt x="460" y="750"/>
                </a:lnTo>
                <a:lnTo>
                  <a:pt x="453" y="783"/>
                </a:lnTo>
                <a:lnTo>
                  <a:pt x="448" y="821"/>
                </a:lnTo>
                <a:lnTo>
                  <a:pt x="447" y="864"/>
                </a:lnTo>
                <a:lnTo>
                  <a:pt x="448" y="907"/>
                </a:lnTo>
                <a:lnTo>
                  <a:pt x="453" y="945"/>
                </a:lnTo>
                <a:lnTo>
                  <a:pt x="460" y="978"/>
                </a:lnTo>
                <a:lnTo>
                  <a:pt x="469" y="1007"/>
                </a:lnTo>
                <a:lnTo>
                  <a:pt x="479" y="1033"/>
                </a:lnTo>
                <a:lnTo>
                  <a:pt x="491" y="1056"/>
                </a:lnTo>
                <a:lnTo>
                  <a:pt x="503" y="1080"/>
                </a:lnTo>
                <a:lnTo>
                  <a:pt x="515" y="1104"/>
                </a:lnTo>
                <a:lnTo>
                  <a:pt x="525" y="1127"/>
                </a:lnTo>
                <a:lnTo>
                  <a:pt x="535" y="1153"/>
                </a:lnTo>
                <a:lnTo>
                  <a:pt x="545" y="1182"/>
                </a:lnTo>
                <a:lnTo>
                  <a:pt x="552" y="1215"/>
                </a:lnTo>
                <a:lnTo>
                  <a:pt x="556" y="1253"/>
                </a:lnTo>
                <a:lnTo>
                  <a:pt x="558" y="1296"/>
                </a:lnTo>
                <a:lnTo>
                  <a:pt x="556" y="1339"/>
                </a:lnTo>
                <a:lnTo>
                  <a:pt x="552" y="1377"/>
                </a:lnTo>
                <a:lnTo>
                  <a:pt x="545" y="1410"/>
                </a:lnTo>
                <a:lnTo>
                  <a:pt x="535" y="1439"/>
                </a:lnTo>
                <a:lnTo>
                  <a:pt x="525" y="1465"/>
                </a:lnTo>
                <a:lnTo>
                  <a:pt x="515" y="1488"/>
                </a:lnTo>
                <a:lnTo>
                  <a:pt x="503" y="1512"/>
                </a:lnTo>
                <a:lnTo>
                  <a:pt x="491" y="1536"/>
                </a:lnTo>
                <a:lnTo>
                  <a:pt x="479" y="1559"/>
                </a:lnTo>
                <a:lnTo>
                  <a:pt x="469" y="1585"/>
                </a:lnTo>
                <a:lnTo>
                  <a:pt x="460" y="1614"/>
                </a:lnTo>
                <a:lnTo>
                  <a:pt x="453" y="1647"/>
                </a:lnTo>
                <a:lnTo>
                  <a:pt x="448" y="1685"/>
                </a:lnTo>
                <a:lnTo>
                  <a:pt x="447" y="1728"/>
                </a:lnTo>
                <a:lnTo>
                  <a:pt x="448" y="1771"/>
                </a:lnTo>
                <a:lnTo>
                  <a:pt x="453" y="1809"/>
                </a:lnTo>
                <a:lnTo>
                  <a:pt x="460" y="1842"/>
                </a:lnTo>
                <a:lnTo>
                  <a:pt x="469" y="1871"/>
                </a:lnTo>
                <a:lnTo>
                  <a:pt x="479" y="1897"/>
                </a:lnTo>
                <a:lnTo>
                  <a:pt x="491" y="1920"/>
                </a:lnTo>
                <a:lnTo>
                  <a:pt x="503" y="1944"/>
                </a:lnTo>
                <a:lnTo>
                  <a:pt x="515" y="1968"/>
                </a:lnTo>
                <a:lnTo>
                  <a:pt x="525" y="1991"/>
                </a:lnTo>
                <a:lnTo>
                  <a:pt x="535" y="2017"/>
                </a:lnTo>
                <a:lnTo>
                  <a:pt x="545" y="2046"/>
                </a:lnTo>
                <a:lnTo>
                  <a:pt x="552" y="2079"/>
                </a:lnTo>
                <a:lnTo>
                  <a:pt x="556" y="2117"/>
                </a:lnTo>
                <a:lnTo>
                  <a:pt x="558" y="2159"/>
                </a:lnTo>
                <a:lnTo>
                  <a:pt x="556" y="2203"/>
                </a:lnTo>
                <a:lnTo>
                  <a:pt x="552" y="2241"/>
                </a:lnTo>
                <a:lnTo>
                  <a:pt x="545" y="2274"/>
                </a:lnTo>
                <a:lnTo>
                  <a:pt x="535" y="2303"/>
                </a:lnTo>
                <a:lnTo>
                  <a:pt x="525" y="2329"/>
                </a:lnTo>
                <a:lnTo>
                  <a:pt x="515" y="2352"/>
                </a:lnTo>
                <a:lnTo>
                  <a:pt x="503" y="2376"/>
                </a:lnTo>
                <a:lnTo>
                  <a:pt x="491" y="2400"/>
                </a:lnTo>
                <a:lnTo>
                  <a:pt x="479" y="2423"/>
                </a:lnTo>
                <a:lnTo>
                  <a:pt x="469" y="2449"/>
                </a:lnTo>
                <a:lnTo>
                  <a:pt x="460" y="2478"/>
                </a:lnTo>
                <a:lnTo>
                  <a:pt x="453" y="2511"/>
                </a:lnTo>
                <a:lnTo>
                  <a:pt x="448" y="2549"/>
                </a:lnTo>
                <a:lnTo>
                  <a:pt x="447" y="2592"/>
                </a:lnTo>
                <a:lnTo>
                  <a:pt x="448" y="2635"/>
                </a:lnTo>
                <a:lnTo>
                  <a:pt x="453" y="2673"/>
                </a:lnTo>
                <a:lnTo>
                  <a:pt x="460" y="2706"/>
                </a:lnTo>
                <a:lnTo>
                  <a:pt x="469" y="2735"/>
                </a:lnTo>
                <a:lnTo>
                  <a:pt x="479" y="2761"/>
                </a:lnTo>
                <a:lnTo>
                  <a:pt x="491" y="2784"/>
                </a:lnTo>
                <a:lnTo>
                  <a:pt x="515" y="2832"/>
                </a:lnTo>
                <a:lnTo>
                  <a:pt x="525" y="2855"/>
                </a:lnTo>
                <a:lnTo>
                  <a:pt x="535" y="2881"/>
                </a:lnTo>
                <a:lnTo>
                  <a:pt x="545" y="2910"/>
                </a:lnTo>
                <a:lnTo>
                  <a:pt x="552" y="2943"/>
                </a:lnTo>
                <a:lnTo>
                  <a:pt x="556" y="2981"/>
                </a:lnTo>
                <a:lnTo>
                  <a:pt x="558" y="3024"/>
                </a:lnTo>
                <a:lnTo>
                  <a:pt x="556" y="3067"/>
                </a:lnTo>
                <a:lnTo>
                  <a:pt x="552" y="3105"/>
                </a:lnTo>
                <a:lnTo>
                  <a:pt x="545" y="3138"/>
                </a:lnTo>
                <a:lnTo>
                  <a:pt x="535" y="3167"/>
                </a:lnTo>
                <a:lnTo>
                  <a:pt x="525" y="3193"/>
                </a:lnTo>
                <a:lnTo>
                  <a:pt x="515" y="3216"/>
                </a:lnTo>
                <a:lnTo>
                  <a:pt x="503" y="3240"/>
                </a:lnTo>
                <a:lnTo>
                  <a:pt x="491" y="3264"/>
                </a:lnTo>
                <a:lnTo>
                  <a:pt x="479" y="3287"/>
                </a:lnTo>
                <a:lnTo>
                  <a:pt x="469" y="3313"/>
                </a:lnTo>
                <a:lnTo>
                  <a:pt x="460" y="3342"/>
                </a:lnTo>
                <a:lnTo>
                  <a:pt x="453" y="3375"/>
                </a:lnTo>
                <a:lnTo>
                  <a:pt x="448" y="3413"/>
                </a:lnTo>
                <a:lnTo>
                  <a:pt x="447" y="3456"/>
                </a:lnTo>
                <a:lnTo>
                  <a:pt x="448" y="3499"/>
                </a:lnTo>
                <a:lnTo>
                  <a:pt x="453" y="3537"/>
                </a:lnTo>
                <a:lnTo>
                  <a:pt x="460" y="3570"/>
                </a:lnTo>
                <a:lnTo>
                  <a:pt x="469" y="3599"/>
                </a:lnTo>
                <a:lnTo>
                  <a:pt x="479" y="3625"/>
                </a:lnTo>
                <a:lnTo>
                  <a:pt x="491" y="3648"/>
                </a:lnTo>
                <a:lnTo>
                  <a:pt x="503" y="3672"/>
                </a:lnTo>
                <a:lnTo>
                  <a:pt x="515" y="3696"/>
                </a:lnTo>
                <a:lnTo>
                  <a:pt x="525" y="3719"/>
                </a:lnTo>
                <a:lnTo>
                  <a:pt x="535" y="3745"/>
                </a:lnTo>
                <a:lnTo>
                  <a:pt x="545" y="3774"/>
                </a:lnTo>
                <a:lnTo>
                  <a:pt x="552" y="3807"/>
                </a:lnTo>
                <a:lnTo>
                  <a:pt x="556" y="3845"/>
                </a:lnTo>
                <a:lnTo>
                  <a:pt x="558" y="3888"/>
                </a:lnTo>
                <a:lnTo>
                  <a:pt x="556" y="3931"/>
                </a:lnTo>
                <a:lnTo>
                  <a:pt x="552" y="3969"/>
                </a:lnTo>
                <a:lnTo>
                  <a:pt x="545" y="4002"/>
                </a:lnTo>
                <a:lnTo>
                  <a:pt x="535" y="4031"/>
                </a:lnTo>
                <a:lnTo>
                  <a:pt x="525" y="4057"/>
                </a:lnTo>
                <a:lnTo>
                  <a:pt x="515" y="4080"/>
                </a:lnTo>
                <a:lnTo>
                  <a:pt x="503" y="4104"/>
                </a:lnTo>
                <a:lnTo>
                  <a:pt x="491" y="4128"/>
                </a:lnTo>
                <a:lnTo>
                  <a:pt x="479" y="4151"/>
                </a:lnTo>
                <a:lnTo>
                  <a:pt x="469" y="4177"/>
                </a:lnTo>
                <a:lnTo>
                  <a:pt x="460" y="4206"/>
                </a:lnTo>
                <a:lnTo>
                  <a:pt x="453" y="4239"/>
                </a:lnTo>
                <a:lnTo>
                  <a:pt x="448" y="4277"/>
                </a:lnTo>
                <a:lnTo>
                  <a:pt x="447" y="4320"/>
                </a:lnTo>
                <a:lnTo>
                  <a:pt x="0" y="4320"/>
                </a:lnTo>
                <a:lnTo>
                  <a:pt x="0" y="0"/>
                </a:lnTo>
                <a:close/>
              </a:path>
            </a:pathLst>
          </a:custGeom>
          <a:solidFill>
            <a:schemeClr val="tx2"/>
          </a:solidFill>
          <a:ln w="0">
            <a:noFill/>
            <a:prstDash val="solid"/>
            <a:round/>
            <a:headEnd/>
            <a:tailEnd/>
          </a:ln>
        </p:spPr>
      </p:sp>
      <p:sp>
        <p:nvSpPr>
          <p:cNvPr id="12" name="Rectangle 11" title="right edge border"/>
          <p:cNvSpPr/>
          <p:nvPr/>
        </p:nvSpPr>
        <p:spPr>
          <a:xfrm>
            <a:off x="11908536" y="0"/>
            <a:ext cx="283464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5100" kern="1200" cap="all" spc="200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Arial" panose="020B0604020202020204" pitchFamily="34" charset="0"/>
        <a:buChar char="•"/>
        <a:defRPr sz="20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Gill Sans MT" panose="020B0502020104020203" pitchFamily="34" charset="0"/>
        <a:buChar char="–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Gill Sans MT" panose="020B0502020104020203" pitchFamily="34" charset="0"/>
        <a:buChar char="–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Arial" panose="020B0604020202020204" pitchFamily="34" charset="0"/>
        <a:buChar char="•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Gill Sans MT" panose="020B0502020104020203" pitchFamily="34" charset="0"/>
        <a:buChar char="–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Arial" panose="020B0604020202020204" pitchFamily="34" charset="0"/>
        <a:buChar char="•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Gill Sans MT" panose="020B0502020104020203" pitchFamily="34" charset="0"/>
        <a:buChar char="–"/>
        <a:defRPr sz="1400" kern="1200" baseline="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Arial" panose="020B0604020202020204" pitchFamily="34" charset="0"/>
        <a:buChar char="•"/>
        <a:defRPr sz="1400" kern="1200" baseline="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792">
          <p15:clr>
            <a:srgbClr val="F26B43"/>
          </p15:clr>
        </p15:guide>
        <p15:guide id="2" pos="7200">
          <p15:clr>
            <a:srgbClr val="F26B43"/>
          </p15:clr>
        </p15:guide>
        <p15:guide id="3" orient="horz" pos="4008">
          <p15:clr>
            <a:srgbClr val="F26B43"/>
          </p15:clr>
        </p15:guide>
        <p15:guide id="4" orient="horz" pos="1440">
          <p15:clr>
            <a:srgbClr val="F26B43"/>
          </p15:clr>
        </p15:guide>
        <p15:guide id="5" orient="horz" pos="3720">
          <p15:clr>
            <a:srgbClr val="F26B43"/>
          </p15:clr>
        </p15:guide>
        <p15:guide id="6" orient="horz" pos="240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81601BCF-48EA-66AE-C374-B4AFE92C9BC3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de-DE" dirty="0"/>
              <a:t>Religion</a:t>
            </a:r>
          </a:p>
        </p:txBody>
      </p:sp>
      <p:sp>
        <p:nvSpPr>
          <p:cNvPr id="3" name="Untertitel 2">
            <a:extLst>
              <a:ext uri="{FF2B5EF4-FFF2-40B4-BE49-F238E27FC236}">
                <a16:creationId xmlns:a16="http://schemas.microsoft.com/office/drawing/2014/main" id="{B288E194-B7C2-29A6-0100-5612019BB064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de-DE" dirty="0"/>
              <a:t>Klasse 9</a:t>
            </a:r>
          </a:p>
        </p:txBody>
      </p:sp>
    </p:spTree>
    <p:extLst>
      <p:ext uri="{BB962C8B-B14F-4D97-AF65-F5344CB8AC3E}">
        <p14:creationId xmlns:p14="http://schemas.microsoft.com/office/powerpoint/2010/main" val="277538210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EEBFD099-93DC-E2C5-742F-C662C20E170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51678" y="382385"/>
            <a:ext cx="10178322" cy="795676"/>
          </a:xfrm>
        </p:spPr>
        <p:txBody>
          <a:bodyPr/>
          <a:lstStyle/>
          <a:p>
            <a:r>
              <a:rPr lang="de-DE" dirty="0"/>
              <a:t>Warm Up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8E0CAA62-92AB-F6D9-2A27-0E8E231477A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51678" y="1178061"/>
            <a:ext cx="6608645" cy="5441522"/>
          </a:xfrm>
        </p:spPr>
        <p:txBody>
          <a:bodyPr>
            <a:normAutofit/>
          </a:bodyPr>
          <a:lstStyle/>
          <a:p>
            <a:r>
              <a:rPr lang="de-DE" sz="3600" dirty="0" smtClean="0"/>
              <a:t>Beschreibe was du siehst. </a:t>
            </a:r>
          </a:p>
          <a:p>
            <a:endParaRPr lang="de-DE" sz="3600" dirty="0"/>
          </a:p>
          <a:p>
            <a:r>
              <a:rPr lang="de-DE" sz="3600" dirty="0" smtClean="0"/>
              <a:t>Erkläre, wie man eine Marionette spielt. </a:t>
            </a:r>
          </a:p>
          <a:p>
            <a:endParaRPr lang="de-DE" sz="3600" dirty="0"/>
          </a:p>
          <a:p>
            <a:r>
              <a:rPr lang="de-DE" sz="3600" dirty="0" smtClean="0"/>
              <a:t>Von wem ist eine Marionette beeinflusst?</a:t>
            </a:r>
            <a:endParaRPr lang="de-DE" sz="3600" dirty="0"/>
          </a:p>
        </p:txBody>
      </p:sp>
      <p:pic>
        <p:nvPicPr>
          <p:cNvPr id="1026" name="Picture 2" descr="Marionette, Puppe, Waldschrat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60323" y="1178061"/>
            <a:ext cx="3569677" cy="53566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957430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EB186F5-B72D-BBB1-C9B0-85148D44E0D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726767DD-BAE8-180D-3D8D-8477F3DDECE3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de-DE" sz="7200" dirty="0" smtClean="0"/>
              <a:t>Gott als Quelle und Erfinder des Guten</a:t>
            </a:r>
            <a:br>
              <a:rPr lang="de-DE" sz="7200" dirty="0" smtClean="0"/>
            </a:br>
            <a:r>
              <a:rPr lang="de-DE" sz="7200" dirty="0"/>
              <a:t>I</a:t>
            </a:r>
          </a:p>
        </p:txBody>
      </p:sp>
      <p:sp>
        <p:nvSpPr>
          <p:cNvPr id="3" name="Untertitel 2">
            <a:extLst>
              <a:ext uri="{FF2B5EF4-FFF2-40B4-BE49-F238E27FC236}">
                <a16:creationId xmlns:a16="http://schemas.microsoft.com/office/drawing/2014/main" id="{F420EBCC-63B4-0C9B-DF0C-2FE2DAF4C958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de-DE" dirty="0"/>
              <a:t>Go(o)d News 4</a:t>
            </a:r>
          </a:p>
        </p:txBody>
      </p:sp>
    </p:spTree>
    <p:extLst>
      <p:ext uri="{BB962C8B-B14F-4D97-AF65-F5344CB8AC3E}">
        <p14:creationId xmlns:p14="http://schemas.microsoft.com/office/powerpoint/2010/main" val="23403278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EB7A4ED-DD7C-9E8B-26FE-F6A81A2B67E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405FABE-99C4-1128-469C-DFB87E2260B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51678" y="382385"/>
            <a:ext cx="10178322" cy="795676"/>
          </a:xfrm>
        </p:spPr>
        <p:txBody>
          <a:bodyPr/>
          <a:lstStyle/>
          <a:p>
            <a:r>
              <a:rPr lang="de-DE" dirty="0"/>
              <a:t>Wissen erwerben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A84F6096-59A8-7F70-0766-1B9BF1759AD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51678" y="1178061"/>
            <a:ext cx="10178322" cy="5637864"/>
          </a:xfrm>
        </p:spPr>
        <p:txBody>
          <a:bodyPr>
            <a:normAutofit lnSpcReduction="10000"/>
          </a:bodyPr>
          <a:lstStyle/>
          <a:p>
            <a:r>
              <a:rPr lang="de-DE" sz="3600" dirty="0"/>
              <a:t>Schlage </a:t>
            </a:r>
            <a:r>
              <a:rPr lang="de-DE" sz="3600" b="1" dirty="0"/>
              <a:t>Seite </a:t>
            </a:r>
            <a:r>
              <a:rPr lang="de-DE" sz="3600" b="1" dirty="0" smtClean="0"/>
              <a:t>12 </a:t>
            </a:r>
            <a:r>
              <a:rPr lang="de-DE" sz="3600" dirty="0"/>
              <a:t>auf. </a:t>
            </a:r>
          </a:p>
          <a:p>
            <a:r>
              <a:rPr lang="de-DE" sz="3600" dirty="0"/>
              <a:t>Lies Seite </a:t>
            </a:r>
            <a:r>
              <a:rPr lang="de-DE" sz="3600" dirty="0" smtClean="0"/>
              <a:t>12-13 „</a:t>
            </a:r>
            <a:r>
              <a:rPr lang="de-DE" sz="3600" i="1" dirty="0" smtClean="0"/>
              <a:t>Die Grundlage </a:t>
            </a:r>
            <a:r>
              <a:rPr lang="de-DE" sz="3600" dirty="0" smtClean="0"/>
              <a:t>…“. </a:t>
            </a:r>
            <a:endParaRPr lang="de-DE" sz="3600" dirty="0" smtClean="0"/>
          </a:p>
          <a:p>
            <a:pPr marL="0" indent="0">
              <a:buNone/>
            </a:pPr>
            <a:endParaRPr lang="de-DE" sz="3600" dirty="0"/>
          </a:p>
          <a:p>
            <a:r>
              <a:rPr lang="de-DE" sz="3600" dirty="0"/>
              <a:t>Beantworte die Fragen in </a:t>
            </a:r>
            <a:r>
              <a:rPr lang="de-DE" sz="3600" b="1" dirty="0"/>
              <a:t>Aufgabe </a:t>
            </a:r>
            <a:r>
              <a:rPr lang="de-DE" sz="3600" b="1" dirty="0" smtClean="0"/>
              <a:t>1</a:t>
            </a:r>
            <a:r>
              <a:rPr lang="de-DE" sz="3600" dirty="0" smtClean="0"/>
              <a:t>. </a:t>
            </a:r>
            <a:endParaRPr lang="de-DE" sz="3600" dirty="0"/>
          </a:p>
          <a:p>
            <a:pPr lvl="1"/>
            <a:r>
              <a:rPr lang="de-DE" sz="3400" b="1" dirty="0">
                <a:solidFill>
                  <a:srgbClr val="92D050"/>
                </a:solidFill>
              </a:rPr>
              <a:t>G-Niveau</a:t>
            </a:r>
            <a:r>
              <a:rPr lang="de-DE" sz="3400" dirty="0"/>
              <a:t>: </a:t>
            </a:r>
            <a:r>
              <a:rPr lang="de-DE" sz="3400" b="1" dirty="0"/>
              <a:t>Aufgabe </a:t>
            </a:r>
            <a:r>
              <a:rPr lang="de-DE" sz="3400" b="1" dirty="0" smtClean="0"/>
              <a:t>1 </a:t>
            </a:r>
            <a:r>
              <a:rPr lang="de-DE" sz="3400" b="1" dirty="0" smtClean="0"/>
              <a:t>a-e</a:t>
            </a:r>
            <a:r>
              <a:rPr lang="de-DE" sz="3400" dirty="0" smtClean="0"/>
              <a:t>. </a:t>
            </a:r>
            <a:endParaRPr lang="de-DE" sz="3400" dirty="0"/>
          </a:p>
          <a:p>
            <a:pPr lvl="1"/>
            <a:r>
              <a:rPr lang="de-DE" sz="3400" b="1" dirty="0">
                <a:solidFill>
                  <a:srgbClr val="C00000"/>
                </a:solidFill>
              </a:rPr>
              <a:t>M-Niveau</a:t>
            </a:r>
            <a:r>
              <a:rPr lang="de-DE" sz="3400" dirty="0"/>
              <a:t>: </a:t>
            </a:r>
            <a:r>
              <a:rPr lang="de-DE" sz="3400" b="1" dirty="0"/>
              <a:t>Aufgabe </a:t>
            </a:r>
            <a:r>
              <a:rPr lang="de-DE" sz="3400" b="1" dirty="0" smtClean="0"/>
              <a:t>1 </a:t>
            </a:r>
            <a:r>
              <a:rPr lang="de-DE" sz="3400" b="1" dirty="0" smtClean="0"/>
              <a:t>a-f.</a:t>
            </a:r>
            <a:endParaRPr lang="de-DE" sz="3400" dirty="0"/>
          </a:p>
          <a:p>
            <a:pPr marL="0" indent="0">
              <a:buNone/>
            </a:pPr>
            <a:endParaRPr lang="de-DE" sz="1100" dirty="0"/>
          </a:p>
          <a:p>
            <a:r>
              <a:rPr lang="de-DE" sz="3600" b="1" dirty="0">
                <a:solidFill>
                  <a:srgbClr val="FFC000"/>
                </a:solidFill>
              </a:rPr>
              <a:t>PAIR</a:t>
            </a:r>
            <a:r>
              <a:rPr lang="de-DE" sz="3600" dirty="0"/>
              <a:t> </a:t>
            </a:r>
          </a:p>
          <a:p>
            <a:pPr lvl="1"/>
            <a:r>
              <a:rPr lang="de-DE" sz="3600" dirty="0"/>
              <a:t>Besprecht eure Ergebnisse </a:t>
            </a:r>
            <a:endParaRPr lang="de-DE" sz="1200" dirty="0"/>
          </a:p>
        </p:txBody>
      </p:sp>
      <p:pic>
        <p:nvPicPr>
          <p:cNvPr id="5" name="Grafik 4">
            <a:extLst>
              <a:ext uri="{FF2B5EF4-FFF2-40B4-BE49-F238E27FC236}">
                <a16:creationId xmlns:a16="http://schemas.microsoft.com/office/drawing/2014/main" id="{B107B3E2-FE28-6C9C-0949-16C18B85869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986054" y="382385"/>
            <a:ext cx="954268" cy="14400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33333226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612DCCD-D2A2-DD88-FB4E-33E5644B770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1F5DBB4-DBB7-7AD0-CA69-DAFA9DE291A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51678" y="382385"/>
            <a:ext cx="10178322" cy="795676"/>
          </a:xfrm>
        </p:spPr>
        <p:txBody>
          <a:bodyPr/>
          <a:lstStyle/>
          <a:p>
            <a:r>
              <a:rPr lang="de-DE" dirty="0"/>
              <a:t>Wissen erwerben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C24AFF54-F697-1015-28B6-B90D36605EF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51678" y="1178061"/>
            <a:ext cx="10178322" cy="5637864"/>
          </a:xfrm>
        </p:spPr>
        <p:txBody>
          <a:bodyPr>
            <a:normAutofit/>
          </a:bodyPr>
          <a:lstStyle/>
          <a:p>
            <a:r>
              <a:rPr lang="de-DE" sz="5400" b="1" dirty="0">
                <a:solidFill>
                  <a:srgbClr val="00B050"/>
                </a:solidFill>
              </a:rPr>
              <a:t>SHARE</a:t>
            </a:r>
            <a:r>
              <a:rPr lang="de-DE" sz="5400" dirty="0">
                <a:solidFill>
                  <a:srgbClr val="00B050"/>
                </a:solidFill>
              </a:rPr>
              <a:t> </a:t>
            </a:r>
          </a:p>
          <a:p>
            <a:pPr lvl="1"/>
            <a:r>
              <a:rPr lang="de-DE" sz="4000" dirty="0" smtClean="0"/>
              <a:t>Womit beginnt christliche Ethik immer?</a:t>
            </a:r>
            <a:endParaRPr lang="de-DE" sz="4000" dirty="0"/>
          </a:p>
          <a:p>
            <a:pPr marL="457200" lvl="1" indent="0">
              <a:buNone/>
            </a:pPr>
            <a:endParaRPr lang="de-DE" sz="4000" dirty="0"/>
          </a:p>
          <a:p>
            <a:pPr lvl="1"/>
            <a:r>
              <a:rPr lang="de-DE" sz="4000" dirty="0" smtClean="0"/>
              <a:t>Worin ist christliche Ethik verankert? </a:t>
            </a:r>
            <a:endParaRPr lang="de-DE" sz="4000" dirty="0"/>
          </a:p>
          <a:p>
            <a:pPr marL="457200" lvl="1" indent="0">
              <a:buNone/>
            </a:pPr>
            <a:endParaRPr lang="de-DE" sz="4000" dirty="0"/>
          </a:p>
          <a:p>
            <a:pPr lvl="1"/>
            <a:r>
              <a:rPr lang="de-DE" sz="4000" dirty="0" smtClean="0"/>
              <a:t>Zeige auf, warum Gott die Grundlage einer christlichen Ethik ist. </a:t>
            </a:r>
            <a:endParaRPr lang="de-DE" sz="4000" dirty="0"/>
          </a:p>
        </p:txBody>
      </p:sp>
      <p:pic>
        <p:nvPicPr>
          <p:cNvPr id="5" name="Grafik 4">
            <a:extLst>
              <a:ext uri="{FF2B5EF4-FFF2-40B4-BE49-F238E27FC236}">
                <a16:creationId xmlns:a16="http://schemas.microsoft.com/office/drawing/2014/main" id="{47F5D88E-C7BB-61B5-A14A-3CF68D8A005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986054" y="382385"/>
            <a:ext cx="954268" cy="14400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670380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8B2C51D-EB7B-5ED6-50D0-F262192788D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EFD476B4-B048-2B4F-3FF0-EBD58B5BBDD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51678" y="382385"/>
            <a:ext cx="10178322" cy="795676"/>
          </a:xfrm>
        </p:spPr>
        <p:txBody>
          <a:bodyPr/>
          <a:lstStyle/>
          <a:p>
            <a:r>
              <a:rPr lang="de-DE" dirty="0"/>
              <a:t>Wissen erwerben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8BBFFBF1-58C0-5A29-7C5B-1E88EB9543C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51678" y="1178061"/>
            <a:ext cx="10178322" cy="5637864"/>
          </a:xfrm>
        </p:spPr>
        <p:txBody>
          <a:bodyPr>
            <a:normAutofit/>
          </a:bodyPr>
          <a:lstStyle/>
          <a:p>
            <a:r>
              <a:rPr lang="de-DE" sz="3600" dirty="0"/>
              <a:t>Schlage </a:t>
            </a:r>
            <a:r>
              <a:rPr lang="de-DE" sz="3600" b="1" dirty="0"/>
              <a:t>Seite </a:t>
            </a:r>
            <a:r>
              <a:rPr lang="de-DE" sz="3600" b="1" dirty="0" smtClean="0"/>
              <a:t>13</a:t>
            </a:r>
            <a:r>
              <a:rPr lang="de-DE" sz="3600" dirty="0" smtClean="0"/>
              <a:t>auf</a:t>
            </a:r>
            <a:r>
              <a:rPr lang="de-DE" sz="3600" dirty="0"/>
              <a:t>. </a:t>
            </a:r>
            <a:endParaRPr lang="de-DE" sz="3600" dirty="0" smtClean="0"/>
          </a:p>
          <a:p>
            <a:pPr marL="0" indent="0">
              <a:buNone/>
            </a:pPr>
            <a:endParaRPr lang="de-DE" sz="3600" dirty="0" smtClean="0"/>
          </a:p>
          <a:p>
            <a:r>
              <a:rPr lang="de-DE" sz="3600" b="1" dirty="0" smtClean="0">
                <a:solidFill>
                  <a:srgbClr val="FF0000"/>
                </a:solidFill>
              </a:rPr>
              <a:t>THINK</a:t>
            </a:r>
            <a:endParaRPr lang="de-DE" sz="3600" b="1" dirty="0">
              <a:solidFill>
                <a:srgbClr val="FF0000"/>
              </a:solidFill>
            </a:endParaRPr>
          </a:p>
          <a:p>
            <a:pPr lvl="1"/>
            <a:r>
              <a:rPr lang="de-DE" sz="3400" dirty="0"/>
              <a:t>Lies Seite </a:t>
            </a:r>
            <a:r>
              <a:rPr lang="de-DE" sz="3400" dirty="0" smtClean="0"/>
              <a:t>13-14 „</a:t>
            </a:r>
            <a:r>
              <a:rPr lang="de-DE" sz="3400" i="1" dirty="0" smtClean="0"/>
              <a:t>Der Weg </a:t>
            </a:r>
            <a:r>
              <a:rPr lang="de-DE" sz="3400" dirty="0" smtClean="0"/>
              <a:t>…“. </a:t>
            </a:r>
            <a:endParaRPr lang="de-DE" sz="3400" dirty="0"/>
          </a:p>
          <a:p>
            <a:pPr lvl="1"/>
            <a:r>
              <a:rPr lang="de-DE" sz="3400" dirty="0"/>
              <a:t>Beantworte die Fragen in </a:t>
            </a:r>
            <a:r>
              <a:rPr lang="de-DE" sz="3400" b="1" dirty="0"/>
              <a:t>Aufgabe </a:t>
            </a:r>
            <a:r>
              <a:rPr lang="de-DE" sz="3400" b="1" dirty="0" smtClean="0"/>
              <a:t>2</a:t>
            </a:r>
            <a:r>
              <a:rPr lang="de-DE" sz="3400" dirty="0" smtClean="0"/>
              <a:t>. </a:t>
            </a:r>
            <a:endParaRPr lang="de-DE" sz="3400" dirty="0"/>
          </a:p>
          <a:p>
            <a:pPr marL="0" indent="0">
              <a:buNone/>
            </a:pPr>
            <a:endParaRPr lang="de-DE" sz="1100" dirty="0"/>
          </a:p>
          <a:p>
            <a:r>
              <a:rPr lang="de-DE" sz="3600" b="1" dirty="0">
                <a:solidFill>
                  <a:srgbClr val="FFC000"/>
                </a:solidFill>
              </a:rPr>
              <a:t>PAIR</a:t>
            </a:r>
            <a:r>
              <a:rPr lang="de-DE" sz="3600" dirty="0"/>
              <a:t> </a:t>
            </a:r>
          </a:p>
          <a:p>
            <a:pPr lvl="1"/>
            <a:r>
              <a:rPr lang="de-DE" sz="3600" dirty="0"/>
              <a:t>Besprecht eure Ergebnisse </a:t>
            </a:r>
            <a:endParaRPr lang="de-DE" sz="1200" dirty="0"/>
          </a:p>
        </p:txBody>
      </p:sp>
      <p:pic>
        <p:nvPicPr>
          <p:cNvPr id="5" name="Grafik 4">
            <a:extLst>
              <a:ext uri="{FF2B5EF4-FFF2-40B4-BE49-F238E27FC236}">
                <a16:creationId xmlns:a16="http://schemas.microsoft.com/office/drawing/2014/main" id="{A9747E35-AD9C-FAEE-88DA-92A421C80C7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986054" y="382385"/>
            <a:ext cx="954268" cy="14400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38482919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8B2C51D-EB7B-5ED6-50D0-F262192788D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EFD476B4-B048-2B4F-3FF0-EBD58B5BBDD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51678" y="382385"/>
            <a:ext cx="10178322" cy="795676"/>
          </a:xfrm>
        </p:spPr>
        <p:txBody>
          <a:bodyPr/>
          <a:lstStyle/>
          <a:p>
            <a:r>
              <a:rPr lang="de-DE" dirty="0"/>
              <a:t>Wissen erwerben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8BBFFBF1-58C0-5A29-7C5B-1E88EB9543C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51678" y="1178061"/>
            <a:ext cx="10178322" cy="5637864"/>
          </a:xfrm>
        </p:spPr>
        <p:txBody>
          <a:bodyPr>
            <a:normAutofit/>
          </a:bodyPr>
          <a:lstStyle/>
          <a:p>
            <a:r>
              <a:rPr lang="de-DE" sz="3600" dirty="0"/>
              <a:t>Schlage </a:t>
            </a:r>
            <a:r>
              <a:rPr lang="de-DE" sz="3600" b="1" dirty="0"/>
              <a:t>Seite </a:t>
            </a:r>
            <a:r>
              <a:rPr lang="de-DE" sz="3600" b="1" dirty="0" smtClean="0"/>
              <a:t>14 </a:t>
            </a:r>
            <a:r>
              <a:rPr lang="de-DE" sz="3600" dirty="0" smtClean="0"/>
              <a:t>auf</a:t>
            </a:r>
            <a:r>
              <a:rPr lang="de-DE" sz="3600" dirty="0"/>
              <a:t>. </a:t>
            </a:r>
          </a:p>
          <a:p>
            <a:r>
              <a:rPr lang="de-DE" sz="3600" dirty="0"/>
              <a:t>Lies Seite </a:t>
            </a:r>
            <a:r>
              <a:rPr lang="de-DE" sz="3600" dirty="0" smtClean="0"/>
              <a:t>14-16 „</a:t>
            </a:r>
            <a:r>
              <a:rPr lang="de-DE" sz="3600" i="1" dirty="0" smtClean="0"/>
              <a:t>Was gut ist</a:t>
            </a:r>
            <a:r>
              <a:rPr lang="de-DE" sz="3600" dirty="0" smtClean="0"/>
              <a:t>, …“. </a:t>
            </a:r>
            <a:endParaRPr lang="de-DE" sz="3600" dirty="0"/>
          </a:p>
          <a:p>
            <a:r>
              <a:rPr lang="de-DE" sz="3600" dirty="0"/>
              <a:t>Beantworte die Fragen in </a:t>
            </a:r>
            <a:r>
              <a:rPr lang="de-DE" sz="3600" b="1" dirty="0"/>
              <a:t>Aufgabe </a:t>
            </a:r>
            <a:r>
              <a:rPr lang="de-DE" sz="3600" b="1" dirty="0" smtClean="0"/>
              <a:t>3</a:t>
            </a:r>
            <a:r>
              <a:rPr lang="de-DE" sz="3600" dirty="0" smtClean="0"/>
              <a:t>. </a:t>
            </a:r>
            <a:endParaRPr lang="de-DE" sz="3600" dirty="0"/>
          </a:p>
          <a:p>
            <a:pPr lvl="1"/>
            <a:r>
              <a:rPr lang="de-DE" sz="3400" b="1" dirty="0">
                <a:solidFill>
                  <a:srgbClr val="92D050"/>
                </a:solidFill>
              </a:rPr>
              <a:t>G-Niveau</a:t>
            </a:r>
            <a:r>
              <a:rPr lang="de-DE" sz="3400" dirty="0"/>
              <a:t>: </a:t>
            </a:r>
            <a:r>
              <a:rPr lang="de-DE" sz="3400" b="1" dirty="0"/>
              <a:t>Aufgabe 3 a-d</a:t>
            </a:r>
            <a:r>
              <a:rPr lang="de-DE" sz="3400" dirty="0"/>
              <a:t>. </a:t>
            </a:r>
          </a:p>
          <a:p>
            <a:pPr lvl="1"/>
            <a:r>
              <a:rPr lang="de-DE" sz="3400" b="1" dirty="0">
                <a:solidFill>
                  <a:srgbClr val="C00000"/>
                </a:solidFill>
              </a:rPr>
              <a:t>M-Niveau</a:t>
            </a:r>
            <a:r>
              <a:rPr lang="de-DE" sz="3400" dirty="0"/>
              <a:t>: </a:t>
            </a:r>
            <a:r>
              <a:rPr lang="de-DE" sz="3400" b="1" dirty="0"/>
              <a:t>Aufgabe 3 </a:t>
            </a:r>
            <a:r>
              <a:rPr lang="de-DE" sz="3400" b="1" dirty="0" smtClean="0"/>
              <a:t>a-d + Für die Schnellen.</a:t>
            </a:r>
            <a:r>
              <a:rPr lang="de-DE" sz="3400" dirty="0" smtClean="0"/>
              <a:t> </a:t>
            </a:r>
            <a:endParaRPr lang="de-DE" sz="3400" dirty="0"/>
          </a:p>
          <a:p>
            <a:pPr marL="0" indent="0">
              <a:buNone/>
            </a:pPr>
            <a:endParaRPr lang="de-DE" sz="1100" dirty="0"/>
          </a:p>
          <a:p>
            <a:r>
              <a:rPr lang="de-DE" sz="3600" b="1" dirty="0">
                <a:solidFill>
                  <a:srgbClr val="FFC000"/>
                </a:solidFill>
              </a:rPr>
              <a:t>PAIR</a:t>
            </a:r>
            <a:r>
              <a:rPr lang="de-DE" sz="3600" dirty="0"/>
              <a:t> </a:t>
            </a:r>
          </a:p>
          <a:p>
            <a:pPr lvl="1"/>
            <a:r>
              <a:rPr lang="de-DE" sz="3600" dirty="0"/>
              <a:t>Besprecht eure Ergebnisse </a:t>
            </a:r>
            <a:endParaRPr lang="de-DE" sz="1200" dirty="0"/>
          </a:p>
        </p:txBody>
      </p:sp>
      <p:pic>
        <p:nvPicPr>
          <p:cNvPr id="5" name="Grafik 4">
            <a:extLst>
              <a:ext uri="{FF2B5EF4-FFF2-40B4-BE49-F238E27FC236}">
                <a16:creationId xmlns:a16="http://schemas.microsoft.com/office/drawing/2014/main" id="{A9747E35-AD9C-FAEE-88DA-92A421C80C7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986054" y="382385"/>
            <a:ext cx="954268" cy="14400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5668923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C71822D-B21B-445A-079A-0DE3552D832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FCF9EB5C-ECED-17A5-7A39-B8A499A8E26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51678" y="382385"/>
            <a:ext cx="10178322" cy="795676"/>
          </a:xfrm>
        </p:spPr>
        <p:txBody>
          <a:bodyPr/>
          <a:lstStyle/>
          <a:p>
            <a:r>
              <a:rPr lang="de-DE" dirty="0"/>
              <a:t>Wissen erwerben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EE349C07-B3D8-0CCA-E0CB-4F30B747B90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51678" y="1178061"/>
            <a:ext cx="10178322" cy="5637864"/>
          </a:xfrm>
        </p:spPr>
        <p:txBody>
          <a:bodyPr>
            <a:normAutofit fontScale="85000" lnSpcReduction="20000"/>
          </a:bodyPr>
          <a:lstStyle/>
          <a:p>
            <a:r>
              <a:rPr lang="de-DE" sz="5400" b="1" dirty="0">
                <a:solidFill>
                  <a:srgbClr val="00B050"/>
                </a:solidFill>
              </a:rPr>
              <a:t>SHARE</a:t>
            </a:r>
            <a:r>
              <a:rPr lang="de-DE" sz="5400" dirty="0">
                <a:solidFill>
                  <a:srgbClr val="00B050"/>
                </a:solidFill>
              </a:rPr>
              <a:t> </a:t>
            </a:r>
          </a:p>
          <a:p>
            <a:pPr lvl="1"/>
            <a:r>
              <a:rPr lang="de-DE" sz="4000" dirty="0" smtClean="0"/>
              <a:t>Wo liegt der Ursprung des „wahren Guten“? </a:t>
            </a:r>
          </a:p>
          <a:p>
            <a:pPr lvl="1"/>
            <a:r>
              <a:rPr lang="de-DE" sz="4000" dirty="0" smtClean="0"/>
              <a:t>Woher müssen in der christlichen Ethik alle Handlungs- und Verhaltensweisen begründet sein? </a:t>
            </a:r>
          </a:p>
          <a:p>
            <a:pPr lvl="1"/>
            <a:r>
              <a:rPr lang="de-DE" sz="4000" dirty="0" smtClean="0"/>
              <a:t>Wie müssen Christen das Ergebnis des Forschens in Gottes Wort im Alltag anwenden? </a:t>
            </a:r>
          </a:p>
          <a:p>
            <a:pPr lvl="1"/>
            <a:r>
              <a:rPr lang="de-DE" sz="4000" dirty="0" smtClean="0"/>
              <a:t>Wie wirkt Gott konkret ins Leben eines Christen hinein? </a:t>
            </a:r>
          </a:p>
          <a:p>
            <a:pPr lvl="1"/>
            <a:r>
              <a:rPr lang="de-DE" sz="4000" dirty="0" smtClean="0"/>
              <a:t>Weshalb kann man als Christ heutigen Meinungen nicht einfach so zustimmen?</a:t>
            </a:r>
            <a:endParaRPr lang="de-DE" sz="4000" dirty="0"/>
          </a:p>
        </p:txBody>
      </p:sp>
      <p:pic>
        <p:nvPicPr>
          <p:cNvPr id="5" name="Grafik 4">
            <a:extLst>
              <a:ext uri="{FF2B5EF4-FFF2-40B4-BE49-F238E27FC236}">
                <a16:creationId xmlns:a16="http://schemas.microsoft.com/office/drawing/2014/main" id="{4479A786-9C19-A2BC-44EF-D6AF09DD8EF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986054" y="382385"/>
            <a:ext cx="954268" cy="14400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25971255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8B2C51D-EB7B-5ED6-50D0-F262192788D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EFD476B4-B048-2B4F-3FF0-EBD58B5BBDD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51678" y="382385"/>
            <a:ext cx="10178322" cy="795676"/>
          </a:xfrm>
        </p:spPr>
        <p:txBody>
          <a:bodyPr/>
          <a:lstStyle/>
          <a:p>
            <a:r>
              <a:rPr lang="de-DE" dirty="0"/>
              <a:t>Wissen erwerben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8BBFFBF1-58C0-5A29-7C5B-1E88EB9543C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51678" y="1178061"/>
            <a:ext cx="10178322" cy="5637864"/>
          </a:xfrm>
        </p:spPr>
        <p:txBody>
          <a:bodyPr>
            <a:normAutofit/>
          </a:bodyPr>
          <a:lstStyle/>
          <a:p>
            <a:r>
              <a:rPr lang="de-DE" sz="3600" dirty="0"/>
              <a:t>Schlage </a:t>
            </a:r>
            <a:r>
              <a:rPr lang="de-DE" sz="3600" b="1" dirty="0"/>
              <a:t>Seite </a:t>
            </a:r>
            <a:r>
              <a:rPr lang="de-DE" sz="3600" b="1" dirty="0" smtClean="0"/>
              <a:t>16 </a:t>
            </a:r>
            <a:r>
              <a:rPr lang="de-DE" sz="3600" dirty="0" smtClean="0"/>
              <a:t>auf</a:t>
            </a:r>
            <a:r>
              <a:rPr lang="de-DE" sz="3600" dirty="0"/>
              <a:t>. </a:t>
            </a:r>
            <a:endParaRPr lang="de-DE" sz="3600" dirty="0" smtClean="0"/>
          </a:p>
          <a:p>
            <a:pPr marL="0" indent="0">
              <a:buNone/>
            </a:pPr>
            <a:endParaRPr lang="de-DE" sz="3600" dirty="0" smtClean="0"/>
          </a:p>
          <a:p>
            <a:r>
              <a:rPr lang="de-DE" sz="3600" b="1" dirty="0" smtClean="0">
                <a:solidFill>
                  <a:srgbClr val="FF0000"/>
                </a:solidFill>
              </a:rPr>
              <a:t>THINK</a:t>
            </a:r>
            <a:endParaRPr lang="de-DE" sz="3600" b="1" dirty="0">
              <a:solidFill>
                <a:srgbClr val="FF0000"/>
              </a:solidFill>
            </a:endParaRPr>
          </a:p>
          <a:p>
            <a:pPr lvl="1"/>
            <a:r>
              <a:rPr lang="de-DE" sz="3400" dirty="0"/>
              <a:t>Lies Seite </a:t>
            </a:r>
            <a:r>
              <a:rPr lang="de-DE" sz="3400" dirty="0" smtClean="0"/>
              <a:t>16-17 „</a:t>
            </a:r>
            <a:r>
              <a:rPr lang="de-DE" sz="3400" i="1" dirty="0" smtClean="0"/>
              <a:t>In Verantwortung</a:t>
            </a:r>
            <a:r>
              <a:rPr lang="de-DE" sz="3400" dirty="0" smtClean="0"/>
              <a:t>…“. </a:t>
            </a:r>
            <a:endParaRPr lang="de-DE" sz="3400" dirty="0"/>
          </a:p>
          <a:p>
            <a:pPr lvl="1"/>
            <a:r>
              <a:rPr lang="de-DE" sz="3400" dirty="0"/>
              <a:t>Beantworte die Fragen in </a:t>
            </a:r>
            <a:r>
              <a:rPr lang="de-DE" sz="3400" b="1" dirty="0"/>
              <a:t>Aufgabe </a:t>
            </a:r>
            <a:r>
              <a:rPr lang="de-DE" sz="3400" b="1" dirty="0" smtClean="0"/>
              <a:t>4</a:t>
            </a:r>
            <a:r>
              <a:rPr lang="de-DE" sz="3400" dirty="0" smtClean="0"/>
              <a:t>. </a:t>
            </a:r>
            <a:endParaRPr lang="de-DE" sz="3400" dirty="0"/>
          </a:p>
          <a:p>
            <a:pPr marL="0" indent="0">
              <a:buNone/>
            </a:pPr>
            <a:endParaRPr lang="de-DE" sz="1100" dirty="0"/>
          </a:p>
          <a:p>
            <a:r>
              <a:rPr lang="de-DE" sz="3600" b="1" dirty="0">
                <a:solidFill>
                  <a:srgbClr val="FFC000"/>
                </a:solidFill>
              </a:rPr>
              <a:t>PAIR</a:t>
            </a:r>
            <a:r>
              <a:rPr lang="de-DE" sz="3600" dirty="0"/>
              <a:t> </a:t>
            </a:r>
          </a:p>
          <a:p>
            <a:pPr lvl="1"/>
            <a:r>
              <a:rPr lang="de-DE" sz="3600" dirty="0"/>
              <a:t>Besprecht eure Ergebnisse </a:t>
            </a:r>
            <a:endParaRPr lang="de-DE" sz="1200" dirty="0"/>
          </a:p>
        </p:txBody>
      </p:sp>
      <p:pic>
        <p:nvPicPr>
          <p:cNvPr id="5" name="Grafik 4">
            <a:extLst>
              <a:ext uri="{FF2B5EF4-FFF2-40B4-BE49-F238E27FC236}">
                <a16:creationId xmlns:a16="http://schemas.microsoft.com/office/drawing/2014/main" id="{A9747E35-AD9C-FAEE-88DA-92A421C80C7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986054" y="382385"/>
            <a:ext cx="954268" cy="14400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41060252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7E365FD-74FD-F9FD-371D-5AAD716C423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CC90DF2C-C416-0430-668A-9CAA02818BD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51678" y="382385"/>
            <a:ext cx="10178322" cy="795676"/>
          </a:xfrm>
        </p:spPr>
        <p:txBody>
          <a:bodyPr/>
          <a:lstStyle/>
          <a:p>
            <a:r>
              <a:rPr lang="de-DE" dirty="0"/>
              <a:t>Puffer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961D2ED9-4BDD-3DD6-A917-E010BC31080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51678" y="1178061"/>
            <a:ext cx="10178322" cy="5637864"/>
          </a:xfrm>
        </p:spPr>
        <p:txBody>
          <a:bodyPr>
            <a:normAutofit/>
          </a:bodyPr>
          <a:lstStyle/>
          <a:p>
            <a:r>
              <a:rPr lang="de-DE" sz="6600" b="1" dirty="0">
                <a:solidFill>
                  <a:srgbClr val="00B050"/>
                </a:solidFill>
              </a:rPr>
              <a:t>SHARE</a:t>
            </a:r>
            <a:r>
              <a:rPr lang="de-DE" sz="6600" dirty="0">
                <a:solidFill>
                  <a:srgbClr val="00B050"/>
                </a:solidFill>
              </a:rPr>
              <a:t> </a:t>
            </a:r>
          </a:p>
          <a:p>
            <a:pPr lvl="1" algn="just"/>
            <a:r>
              <a:rPr lang="de-DE" sz="4000" dirty="0" smtClean="0"/>
              <a:t>Weshalb wird der Mensch nicht zur Autorität? </a:t>
            </a:r>
          </a:p>
          <a:p>
            <a:pPr lvl="1" algn="just"/>
            <a:r>
              <a:rPr lang="de-DE" sz="4000" dirty="0" smtClean="0"/>
              <a:t>Wie hast du ergänzt? </a:t>
            </a:r>
          </a:p>
          <a:p>
            <a:pPr lvl="1" algn="just"/>
            <a:r>
              <a:rPr lang="de-DE" sz="4000" dirty="0" smtClean="0"/>
              <a:t>Was untersucht und prüft die christliche Ethik? </a:t>
            </a:r>
            <a:r>
              <a:rPr lang="de-DE" sz="4000" dirty="0" smtClean="0"/>
              <a:t> </a:t>
            </a:r>
            <a:endParaRPr lang="de-DE" sz="4800" dirty="0"/>
          </a:p>
        </p:txBody>
      </p:sp>
      <p:pic>
        <p:nvPicPr>
          <p:cNvPr id="5" name="Grafik 4">
            <a:extLst>
              <a:ext uri="{FF2B5EF4-FFF2-40B4-BE49-F238E27FC236}">
                <a16:creationId xmlns:a16="http://schemas.microsoft.com/office/drawing/2014/main" id="{140FF817-52FF-39FF-35FD-DB6AD52DBA1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986054" y="382385"/>
            <a:ext cx="954268" cy="14400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40209864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11FAE7B-8988-F5BF-AE54-8EAF11921BA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CD28D2F-2AC4-3BB2-DE87-F93B96F94DF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51678" y="382385"/>
            <a:ext cx="10178322" cy="795676"/>
          </a:xfrm>
        </p:spPr>
        <p:txBody>
          <a:bodyPr/>
          <a:lstStyle/>
          <a:p>
            <a:r>
              <a:rPr lang="de-DE" dirty="0" smtClean="0"/>
              <a:t>Abrundung</a:t>
            </a:r>
            <a:endParaRPr lang="de-DE" dirty="0"/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3F2D78D2-A5CE-AB09-C75C-7BC0A7B5258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51678" y="1722213"/>
            <a:ext cx="10178322" cy="5093712"/>
          </a:xfrm>
        </p:spPr>
        <p:txBody>
          <a:bodyPr>
            <a:normAutofit lnSpcReduction="10000"/>
          </a:bodyPr>
          <a:lstStyle/>
          <a:p>
            <a:r>
              <a:rPr lang="de-DE" sz="4800" dirty="0"/>
              <a:t>Räume dein Buch in dein Fach. </a:t>
            </a:r>
          </a:p>
          <a:p>
            <a:r>
              <a:rPr lang="de-DE" sz="4800" dirty="0"/>
              <a:t>Räume dann deinen Platz auf. </a:t>
            </a:r>
          </a:p>
          <a:p>
            <a:r>
              <a:rPr lang="de-DE" sz="4800" dirty="0"/>
              <a:t>Bereite alles für die nächste Stunde vor. </a:t>
            </a:r>
          </a:p>
          <a:p>
            <a:endParaRPr lang="de-DE" sz="4800" dirty="0"/>
          </a:p>
          <a:p>
            <a:r>
              <a:rPr lang="de-DE" sz="4800" dirty="0"/>
              <a:t>Unter deiner Bank befindet sich 1x Bibel und 1x Ordner. </a:t>
            </a:r>
          </a:p>
        </p:txBody>
      </p:sp>
      <p:pic>
        <p:nvPicPr>
          <p:cNvPr id="5" name="Grafik 4">
            <a:extLst>
              <a:ext uri="{FF2B5EF4-FFF2-40B4-BE49-F238E27FC236}">
                <a16:creationId xmlns:a16="http://schemas.microsoft.com/office/drawing/2014/main" id="{F44F9973-CFF5-791D-9FD4-FBEC5F424B5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986054" y="382385"/>
            <a:ext cx="954268" cy="14400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7299704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Badge">
  <a:themeElements>
    <a:clrScheme name="Badge">
      <a:dk1>
        <a:sysClr val="windowText" lastClr="000000"/>
      </a:dk1>
      <a:lt1>
        <a:sysClr val="window" lastClr="FFFFFF"/>
      </a:lt1>
      <a:dk2>
        <a:srgbClr val="171312"/>
      </a:dk2>
      <a:lt2>
        <a:srgbClr val="F7F0DF"/>
      </a:lt2>
      <a:accent1>
        <a:srgbClr val="53AE6E"/>
      </a:accent1>
      <a:accent2>
        <a:srgbClr val="326267"/>
      </a:accent2>
      <a:accent3>
        <a:srgbClr val="C5C34A"/>
      </a:accent3>
      <a:accent4>
        <a:srgbClr val="BF6546"/>
      </a:accent4>
      <a:accent5>
        <a:srgbClr val="81B5A8"/>
      </a:accent5>
      <a:accent6>
        <a:srgbClr val="636455"/>
      </a:accent6>
      <a:hlink>
        <a:srgbClr val="81B5A8"/>
      </a:hlink>
      <a:folHlink>
        <a:srgbClr val="936888"/>
      </a:folHlink>
    </a:clrScheme>
    <a:fontScheme name="Badge">
      <a:majorFont>
        <a:latin typeface="Impact" panose="020B080603090205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Gill Sans MT" panose="020B0502020104020203"/>
        <a:ea typeface=""/>
        <a:cs typeface=""/>
        <a:font script="Grek" typeface="Corbel"/>
        <a:font script="Cyrl" typeface="Corbel"/>
        <a:font script="Jpan" typeface="メイリオ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Badge">
      <a:fillStyleLst>
        <a:solidFill>
          <a:schemeClr val="phClr"/>
        </a:solidFill>
        <a:gradFill rotWithShape="1">
          <a:gsLst>
            <a:gs pos="0">
              <a:schemeClr val="phClr">
                <a:tint val="67000"/>
                <a:satMod val="105000"/>
                <a:lumMod val="110000"/>
              </a:schemeClr>
            </a:gs>
            <a:gs pos="50000">
              <a:schemeClr val="phClr">
                <a:tint val="73000"/>
                <a:satMod val="103000"/>
                <a:lumMod val="105000"/>
              </a:schemeClr>
            </a:gs>
            <a:gs pos="100000">
              <a:schemeClr val="phClr">
                <a:tint val="81000"/>
                <a:satMod val="109000"/>
                <a:lumMod val="105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satMod val="103000"/>
                <a:lumMod val="102000"/>
              </a:schemeClr>
            </a:gs>
            <a:gs pos="50000">
              <a:schemeClr val="phClr">
                <a:shade val="100000"/>
                <a:satMod val="110000"/>
                <a:lumMod val="100000"/>
              </a:schemeClr>
            </a:gs>
            <a:gs pos="100000">
              <a:schemeClr val="phClr">
                <a:shade val="78000"/>
                <a:satMod val="120000"/>
                <a:lumMod val="99000"/>
              </a:schemeClr>
            </a:gs>
          </a:gsLst>
          <a:lin ang="5400000" scaled="0"/>
        </a:gradFill>
      </a:fillStyleLst>
      <a:lnStyleLst>
        <a:ln w="6350" cap="flat" cmpd="sng" algn="in">
          <a:solidFill>
            <a:schemeClr val="phClr"/>
          </a:solidFill>
          <a:prstDash val="solid"/>
        </a:ln>
        <a:ln w="12700" cap="flat" cmpd="sng" algn="in">
          <a:solidFill>
            <a:schemeClr val="phClr"/>
          </a:solidFill>
          <a:prstDash val="solid"/>
        </a:ln>
        <a:ln w="50800" cap="flat" cmpd="sng" algn="in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38100" dist="25400" dir="5400000" algn="ctr" rotWithShape="0">
              <a:srgbClr val="000000">
                <a:alpha val="25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Badge" id="{71A07785-5930-41D4-9A83-E23602B48E98}" vid="{A1A3E1F0-B5EF-49C5-810A-B1B32AEDDC80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Badge</Template>
  <TotalTime>0</TotalTime>
  <Words>310</Words>
  <Application>Microsoft Office PowerPoint</Application>
  <PresentationFormat>Breitbild</PresentationFormat>
  <Paragraphs>72</Paragraphs>
  <Slides>11</Slides>
  <Notes>0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3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11</vt:i4>
      </vt:variant>
    </vt:vector>
  </HeadingPairs>
  <TitlesOfParts>
    <vt:vector size="15" baseType="lpstr">
      <vt:lpstr>Arial</vt:lpstr>
      <vt:lpstr>Gill Sans MT</vt:lpstr>
      <vt:lpstr>Impact</vt:lpstr>
      <vt:lpstr>Badge</vt:lpstr>
      <vt:lpstr>Religion</vt:lpstr>
      <vt:lpstr>Warm Up</vt:lpstr>
      <vt:lpstr>Gott als Quelle und Erfinder des Guten I</vt:lpstr>
      <vt:lpstr>Wissen erwerben</vt:lpstr>
      <vt:lpstr>Wissen erwerben</vt:lpstr>
      <vt:lpstr>Wissen erwerben</vt:lpstr>
      <vt:lpstr>Wissen erwerben</vt:lpstr>
      <vt:lpstr>Wissen erwerben</vt:lpstr>
      <vt:lpstr>Wissen erwerben</vt:lpstr>
      <vt:lpstr>Puffer</vt:lpstr>
      <vt:lpstr>Abrundung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Religion</dc:title>
  <dc:creator>Henrik Mohn</dc:creator>
  <cp:lastModifiedBy>Henrik Mohn</cp:lastModifiedBy>
  <cp:revision>6</cp:revision>
  <dcterms:created xsi:type="dcterms:W3CDTF">2024-11-02T15:47:26Z</dcterms:created>
  <dcterms:modified xsi:type="dcterms:W3CDTF">2024-11-15T09:29:59Z</dcterms:modified>
</cp:coreProperties>
</file>