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5" r:id="rId8"/>
    <p:sldId id="267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Religion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277538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441522"/>
          </a:xfrm>
        </p:spPr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FFC000"/>
                </a:solidFill>
              </a:rPr>
              <a:t>PAIR</a:t>
            </a:r>
            <a:r>
              <a:rPr lang="de-DE" sz="3600" dirty="0" smtClean="0"/>
              <a:t> </a:t>
            </a:r>
            <a:endParaRPr lang="de-DE" sz="3600" dirty="0"/>
          </a:p>
          <a:p>
            <a:pPr lvl="1"/>
            <a:r>
              <a:rPr lang="de-DE" sz="3600" dirty="0" smtClean="0"/>
              <a:t>Erklärt euch die Begriffe: Ethik, christliche Ethik und biblische Ethik. </a:t>
            </a:r>
            <a:endParaRPr lang="de-DE" sz="3600" dirty="0"/>
          </a:p>
          <a:p>
            <a:pPr marL="457200" lvl="1" indent="0">
              <a:buNone/>
            </a:pPr>
            <a:endParaRPr lang="de-DE" sz="3600" dirty="0"/>
          </a:p>
          <a:p>
            <a:r>
              <a:rPr lang="de-DE" sz="3600" b="1" dirty="0">
                <a:solidFill>
                  <a:srgbClr val="00B050"/>
                </a:solidFill>
              </a:rPr>
              <a:t>SHARE </a:t>
            </a:r>
          </a:p>
          <a:p>
            <a:pPr lvl="1"/>
            <a:r>
              <a:rPr lang="de-DE" sz="3600" dirty="0" smtClean="0"/>
              <a:t>Worin unterscheiden sich die Begriffe? 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39574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Prolog</a:t>
            </a:r>
            <a:br>
              <a:rPr lang="de-DE" dirty="0" smtClean="0"/>
            </a:br>
            <a:r>
              <a:rPr lang="de-DE" dirty="0" smtClean="0"/>
              <a:t>II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2340327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8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8-9 „… Wirtschaftsethik (10). </a:t>
            </a:r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2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2 </a:t>
            </a:r>
            <a:r>
              <a:rPr lang="de-DE" sz="3400" b="1" dirty="0" err="1"/>
              <a:t>a+c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2 a-c</a:t>
            </a:r>
            <a:r>
              <a:rPr lang="de-DE" sz="3400" dirty="0"/>
              <a:t>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32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Wozu sollen Christen in der Lage sein?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Was bedeutet es, „ethische Verantwortung“ zu übernehmen? </a:t>
            </a:r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/>
              <a:t>Nenne die verschiedenen Bereiche, auf die die Autoren in dem Buch eingehen.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03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9 </a:t>
            </a:r>
            <a:r>
              <a:rPr lang="de-DE" sz="3600" dirty="0"/>
              <a:t>auf. </a:t>
            </a:r>
          </a:p>
          <a:p>
            <a:r>
              <a:rPr lang="de-DE" sz="3600" dirty="0" err="1"/>
              <a:t>Lies</a:t>
            </a:r>
            <a:r>
              <a:rPr lang="de-DE" sz="3600" dirty="0"/>
              <a:t> Seite 9-11. </a:t>
            </a:r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3</a:t>
            </a:r>
            <a:r>
              <a:rPr lang="de-DE" sz="3600" dirty="0"/>
              <a:t>. </a:t>
            </a:r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3 a-d</a:t>
            </a:r>
            <a:r>
              <a:rPr lang="de-DE" sz="3400" dirty="0"/>
              <a:t>. </a:t>
            </a:r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3 a-f.</a:t>
            </a:r>
            <a:r>
              <a:rPr lang="de-DE" sz="3400" dirty="0"/>
              <a:t> </a:t>
            </a:r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829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/>
              <a:t>Nenne Kennzeichen einer „christlichen </a:t>
            </a:r>
            <a:r>
              <a:rPr lang="de-DE" sz="4000" dirty="0" err="1"/>
              <a:t>Ehtik</a:t>
            </a:r>
            <a:r>
              <a:rPr lang="de-DE" sz="4000" dirty="0"/>
              <a:t>“. </a:t>
            </a:r>
          </a:p>
          <a:p>
            <a:pPr lvl="1"/>
            <a:r>
              <a:rPr lang="de-DE" sz="4000" dirty="0"/>
              <a:t>Wer empfängt „das Gute“? </a:t>
            </a:r>
          </a:p>
          <a:p>
            <a:pPr lvl="1"/>
            <a:r>
              <a:rPr lang="de-DE" sz="4000" dirty="0"/>
              <a:t>Wer ist der „Nächste“ für einen Christen? </a:t>
            </a:r>
          </a:p>
          <a:p>
            <a:pPr lvl="1"/>
            <a:r>
              <a:rPr lang="de-DE" sz="4000" dirty="0"/>
              <a:t>Erkläre die Nagelprobe für christliche Ethik. </a:t>
            </a:r>
          </a:p>
          <a:p>
            <a:pPr lvl="1"/>
            <a:r>
              <a:rPr lang="de-DE" sz="4000" dirty="0"/>
              <a:t>Weshalb können Christen ethisch handeln?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712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Puffer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3200" dirty="0"/>
              <a:t>„</a:t>
            </a:r>
            <a:r>
              <a:rPr lang="de-DE" sz="3200" i="1" dirty="0"/>
              <a:t>Euch allen wünschen wir einen erfrischenden Leseertrag mit ermutigenden Einsichten und neuen Anstößen zu einer durch das Evangelium von Jesus Christus befreit praktizierten Ethik vor Gott</a:t>
            </a:r>
            <a:r>
              <a:rPr lang="de-DE" sz="3200" dirty="0"/>
              <a:t>.“ </a:t>
            </a:r>
          </a:p>
          <a:p>
            <a:pPr lvl="1"/>
            <a:r>
              <a:rPr lang="de-DE" sz="4000" dirty="0"/>
              <a:t>Was meinen die Autoren mit dem Satz? </a:t>
            </a:r>
          </a:p>
          <a:p>
            <a:pPr lvl="1"/>
            <a:r>
              <a:rPr lang="de-DE" sz="4000" dirty="0"/>
              <a:t>Weshalb spielt das Evangelium eine tragende Rolle bei der christlichen Ethik?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98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1x Bibel und 1x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997049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0</TotalTime>
  <Words>260</Words>
  <Application>Microsoft Office PowerPoint</Application>
  <PresentationFormat>Breitbild</PresentationFormat>
  <Paragraphs>53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Impact</vt:lpstr>
      <vt:lpstr>Badge</vt:lpstr>
      <vt:lpstr>Religion</vt:lpstr>
      <vt:lpstr>Warm Up</vt:lpstr>
      <vt:lpstr>Prolog II</vt:lpstr>
      <vt:lpstr>Wissen erwerben</vt:lpstr>
      <vt:lpstr>Wissen erwerben</vt:lpstr>
      <vt:lpstr>Wissen erwerben</vt:lpstr>
      <vt:lpstr>Wissen erwerben</vt:lpstr>
      <vt:lpstr>Puffer</vt:lpstr>
      <vt:lpstr>Wissen erwerben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</dc:title>
  <dc:creator>Henrik Mohn</dc:creator>
  <cp:lastModifiedBy>Henrik Mohn</cp:lastModifiedBy>
  <cp:revision>2</cp:revision>
  <dcterms:created xsi:type="dcterms:W3CDTF">2024-11-02T15:47:26Z</dcterms:created>
  <dcterms:modified xsi:type="dcterms:W3CDTF">2024-11-05T11:30:31Z</dcterms:modified>
</cp:coreProperties>
</file>