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>
        <p:scale>
          <a:sx n="85" d="100"/>
          <a:sy n="85" d="100"/>
        </p:scale>
        <p:origin x="9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441522"/>
          </a:xfrm>
        </p:spPr>
        <p:txBody>
          <a:bodyPr>
            <a:normAutofit/>
          </a:bodyPr>
          <a:lstStyle/>
          <a:p>
            <a:r>
              <a:rPr lang="de-DE" sz="3600" dirty="0"/>
              <a:t>„Gut leben“, wer will das nicht? 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Besprecht, was eurer Ansicht nach zu einem „guten Leben“ gehört. </a:t>
            </a:r>
          </a:p>
          <a:p>
            <a:pPr marL="457200" lvl="1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 </a:t>
            </a:r>
          </a:p>
          <a:p>
            <a:pPr lvl="1"/>
            <a:r>
              <a:rPr lang="de-DE" sz="3600" dirty="0"/>
              <a:t>Lasst mal hören, wie man gut lebt. </a:t>
            </a:r>
          </a:p>
        </p:txBody>
      </p:sp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Prolog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1C469-9F51-D5CA-A37D-3D50D6C22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C3542F-4816-15D3-7235-719A29CF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56967F-4BCA-6C0D-FE09-C16445B5C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/>
              <a:t>Nimm das Buch zur Hand. </a:t>
            </a:r>
          </a:p>
          <a:p>
            <a:r>
              <a:rPr lang="de-DE" sz="3600" dirty="0"/>
              <a:t>Schreibe auf die Vorderseite deinen Namen. </a:t>
            </a:r>
          </a:p>
          <a:p>
            <a:r>
              <a:rPr lang="de-DE" sz="3600" dirty="0"/>
              <a:t>Blättere nun durch das Buch und verschaffe dir einen Überblick.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Besprecht, warum das Buch den Titel „Go(o)d News“ trägt. </a:t>
            </a:r>
          </a:p>
          <a:p>
            <a:pPr marL="457200" lvl="1" indent="0">
              <a:buNone/>
            </a:pPr>
            <a:endParaRPr lang="de-DE" sz="12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 </a:t>
            </a:r>
          </a:p>
          <a:p>
            <a:pPr lvl="1"/>
            <a:r>
              <a:rPr lang="de-DE" sz="3600" dirty="0"/>
              <a:t>Lege dar, was der Titel an Bedeutung enthält.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54901B-E670-3C87-A13F-E20474219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82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96CAE-F2F2-2039-9C28-6AC2366A7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DA90C-2502-7673-91EA-E5671DB7B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66F076-7B0D-51C1-3505-98C426EF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7 </a:t>
            </a:r>
            <a:r>
              <a:rPr lang="de-DE" sz="3600" dirty="0"/>
              <a:t>auf. </a:t>
            </a:r>
          </a:p>
          <a:p>
            <a:r>
              <a:rPr lang="de-DE" sz="3600" dirty="0"/>
              <a:t>Wir lesen gemeinsam </a:t>
            </a:r>
            <a:r>
              <a:rPr lang="de-DE" sz="3600" b="1" dirty="0"/>
              <a:t>Seite 7</a:t>
            </a:r>
            <a:r>
              <a:rPr lang="de-DE" sz="3600" dirty="0"/>
              <a:t>. </a:t>
            </a:r>
          </a:p>
          <a:p>
            <a:r>
              <a:rPr lang="de-DE" sz="3600" dirty="0"/>
              <a:t>Nimm das Arbeitsblatt zur Hand und beantworte die Fragen.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a-c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a-e</a:t>
            </a:r>
            <a:r>
              <a:rPr lang="de-DE" sz="3400" dirty="0"/>
              <a:t>.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E8DAA7A-9ED4-D1CC-BFEB-ECCFE8243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184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4D8C-1E74-6B9A-4103-CE58B1221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C0941-1958-35FE-89BA-93FA4B38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EF80BB-5B2B-7DD2-D8E5-21E40FAD6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rgbClr val="00B050"/>
                </a:solidFill>
              </a:rPr>
              <a:t>SHARE</a:t>
            </a:r>
            <a:r>
              <a:rPr lang="de-DE" sz="40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2800" dirty="0"/>
              <a:t>Stelle dar, was du unter einem „verantwortlichen Umgang“ verstehst. </a:t>
            </a:r>
          </a:p>
          <a:p>
            <a:pPr lvl="1"/>
            <a:r>
              <a:rPr lang="de-DE" sz="2800" dirty="0"/>
              <a:t>Wie hast du erklärt? </a:t>
            </a:r>
          </a:p>
          <a:p>
            <a:pPr lvl="2"/>
            <a:r>
              <a:rPr lang="de-DE" sz="2400" dirty="0"/>
              <a:t>Gutes wünschen. </a:t>
            </a:r>
          </a:p>
          <a:p>
            <a:pPr lvl="2"/>
            <a:r>
              <a:rPr lang="de-DE" sz="2400" dirty="0"/>
              <a:t>Gutes sagen. </a:t>
            </a:r>
          </a:p>
          <a:p>
            <a:pPr lvl="2"/>
            <a:r>
              <a:rPr lang="de-DE" sz="2400" dirty="0"/>
              <a:t>Gutes tun.</a:t>
            </a:r>
          </a:p>
          <a:p>
            <a:pPr lvl="1"/>
            <a:r>
              <a:rPr lang="de-DE" sz="2800" dirty="0"/>
              <a:t>Was versteht man in der Theologie unter „Ethik“? </a:t>
            </a:r>
          </a:p>
          <a:p>
            <a:pPr lvl="1"/>
            <a:r>
              <a:rPr lang="de-DE" sz="2800" dirty="0"/>
              <a:t>Erkläre, was die Autoren unter „christlicher Ethik“ verstehen? </a:t>
            </a:r>
          </a:p>
          <a:p>
            <a:pPr lvl="1"/>
            <a:r>
              <a:rPr lang="de-DE" sz="2800" dirty="0"/>
              <a:t>Welches Ziel verfolgt „biblische Ethik“?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746BB1-AACA-9A44-1D73-EAE98587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392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6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8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5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9" end="1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0" end="1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0" end="2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54" end="2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8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8-9 „… Wirtschaftsethik (10). </a:t>
            </a:r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2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2 </a:t>
            </a:r>
            <a:r>
              <a:rPr lang="de-DE" sz="3400" b="1" dirty="0" err="1"/>
              <a:t>a+c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2 a-c</a:t>
            </a:r>
            <a:r>
              <a:rPr lang="de-DE" sz="3400" dirty="0"/>
              <a:t>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Wozu sollen Christen in der Lage sein?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Was bedeutet es, „ethische Verantwortung“ zu übernehmen?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Nenne die verschiedenen Bereiche, auf die die Autoren in dem Buch eingehen.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9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9-11. </a:t>
            </a:r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3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3 a-d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3 a-f.</a:t>
            </a:r>
            <a:r>
              <a:rPr lang="de-DE" sz="3400" dirty="0"/>
              <a:t>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Nenne Kennzeichen einer „christlichen </a:t>
            </a:r>
            <a:r>
              <a:rPr lang="de-DE" sz="4000" dirty="0" err="1"/>
              <a:t>Ehtik</a:t>
            </a:r>
            <a:r>
              <a:rPr lang="de-DE" sz="4000" dirty="0"/>
              <a:t>“. </a:t>
            </a:r>
          </a:p>
          <a:p>
            <a:pPr lvl="1"/>
            <a:r>
              <a:rPr lang="de-DE" sz="4000" dirty="0"/>
              <a:t>Wer empfängt „das Gute“? </a:t>
            </a:r>
          </a:p>
          <a:p>
            <a:pPr lvl="1"/>
            <a:r>
              <a:rPr lang="de-DE" sz="4000" dirty="0"/>
              <a:t>Wer ist der „Nächste“ für einen Christen? </a:t>
            </a:r>
          </a:p>
          <a:p>
            <a:pPr lvl="1"/>
            <a:r>
              <a:rPr lang="de-DE" sz="4000" dirty="0"/>
              <a:t>Erkläre die Nagelprobe für christliche Ethik. </a:t>
            </a:r>
          </a:p>
          <a:p>
            <a:pPr lvl="1"/>
            <a:r>
              <a:rPr lang="de-DE" sz="4000" dirty="0"/>
              <a:t>Weshalb können Christen ethisch handeln?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3200" dirty="0"/>
              <a:t>„</a:t>
            </a:r>
            <a:r>
              <a:rPr lang="de-DE" sz="3200" i="1" dirty="0"/>
              <a:t>Euch allen wünschen wir einen erfrischenden Leseertrag mit ermutigenden Einsichten und neuen Anstößen zu einer durch das Evangelium von Jesus Christus befreit praktizierten Ethik vor Gott</a:t>
            </a:r>
            <a:r>
              <a:rPr lang="de-DE" sz="3200" dirty="0"/>
              <a:t>.“ </a:t>
            </a:r>
          </a:p>
          <a:p>
            <a:pPr lvl="1"/>
            <a:r>
              <a:rPr lang="de-DE" sz="4000" dirty="0"/>
              <a:t>Was meinen die Autoren mit dem Satz? </a:t>
            </a:r>
          </a:p>
          <a:p>
            <a:pPr lvl="1"/>
            <a:r>
              <a:rPr lang="de-DE" sz="4000" dirty="0"/>
              <a:t>Weshalb spielt das Evangelium eine tragende Rolle bei der christlichen Ethik?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9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432</Words>
  <Application>Microsoft Office PowerPoint</Application>
  <PresentationFormat>Breitbild</PresentationFormat>
  <Paragraphs>84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Impact</vt:lpstr>
      <vt:lpstr>Badge</vt:lpstr>
      <vt:lpstr>Religion</vt:lpstr>
      <vt:lpstr>Warm Up</vt:lpstr>
      <vt:lpstr>Prolog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Wissen erwerben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Mohn</dc:creator>
  <cp:lastModifiedBy>Henrik Mohn</cp:lastModifiedBy>
  <cp:revision>1</cp:revision>
  <dcterms:created xsi:type="dcterms:W3CDTF">2024-11-02T15:47:26Z</dcterms:created>
  <dcterms:modified xsi:type="dcterms:W3CDTF">2024-11-02T16:38:49Z</dcterms:modified>
</cp:coreProperties>
</file>